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0" r:id="rId2"/>
    <p:sldId id="291" r:id="rId3"/>
    <p:sldId id="290" r:id="rId4"/>
    <p:sldId id="293" r:id="rId5"/>
    <p:sldId id="294" r:id="rId6"/>
    <p:sldId id="292" r:id="rId7"/>
    <p:sldId id="295" r:id="rId8"/>
    <p:sldId id="296" r:id="rId9"/>
    <p:sldId id="297" r:id="rId10"/>
    <p:sldId id="280" r:id="rId11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5560" autoAdjust="0"/>
  </p:normalViewPr>
  <p:slideViewPr>
    <p:cSldViewPr snapToGrid="0" snapToObjects="1">
      <p:cViewPr varScale="1">
        <p:scale>
          <a:sx n="109" d="100"/>
          <a:sy n="109" d="100"/>
        </p:scale>
        <p:origin x="105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40520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Mobilní zařízení v praxi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sz="1800" dirty="0" smtClean="0"/>
              <a:t>m-Business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923365"/>
            <a:ext cx="8140700" cy="4525963"/>
          </a:xfrm>
        </p:spPr>
        <p:txBody>
          <a:bodyPr/>
          <a:lstStyle/>
          <a:p>
            <a:r>
              <a:rPr lang="cs-CZ" dirty="0"/>
              <a:t>m</a:t>
            </a:r>
            <a:r>
              <a:rPr lang="cs-CZ" dirty="0" smtClean="0"/>
              <a:t>-Business = mobilní podnikání</a:t>
            </a:r>
          </a:p>
          <a:p>
            <a:r>
              <a:rPr lang="cs-CZ" altLang="cs-CZ" dirty="0" smtClean="0"/>
              <a:t>Aktivity, procesy </a:t>
            </a:r>
            <a:r>
              <a:rPr lang="cs-CZ" altLang="cs-CZ" dirty="0"/>
              <a:t>a </a:t>
            </a:r>
            <a:r>
              <a:rPr lang="cs-CZ" altLang="cs-CZ" dirty="0" smtClean="0"/>
              <a:t>aplikace uskutečňované/podporované mobilními technologiemi</a:t>
            </a:r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395" y="3126973"/>
            <a:ext cx="2935950" cy="373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10722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sz="1800" dirty="0" smtClean="0"/>
              <a:t>m-</a:t>
            </a:r>
            <a:r>
              <a:rPr lang="cs-CZ" sz="1800" dirty="0" err="1"/>
              <a:t>C</a:t>
            </a:r>
            <a:r>
              <a:rPr lang="cs-CZ" sz="1800" dirty="0" err="1" smtClean="0"/>
              <a:t>ommerce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923365"/>
            <a:ext cx="8140700" cy="4525963"/>
          </a:xfrm>
        </p:spPr>
        <p:txBody>
          <a:bodyPr/>
          <a:lstStyle/>
          <a:p>
            <a:r>
              <a:rPr lang="cs-CZ" dirty="0" smtClean="0"/>
              <a:t>m-</a:t>
            </a:r>
            <a:r>
              <a:rPr lang="cs-CZ" dirty="0" err="1"/>
              <a:t>C</a:t>
            </a:r>
            <a:r>
              <a:rPr lang="cs-CZ" dirty="0" err="1" smtClean="0"/>
              <a:t>ommerce</a:t>
            </a:r>
            <a:r>
              <a:rPr lang="cs-CZ" dirty="0" smtClean="0"/>
              <a:t> (mobile </a:t>
            </a:r>
            <a:r>
              <a:rPr lang="cs-CZ" dirty="0" err="1" smtClean="0"/>
              <a:t>commerce</a:t>
            </a:r>
            <a:r>
              <a:rPr lang="cs-CZ" dirty="0" smtClean="0"/>
              <a:t>) = mobilní komerce</a:t>
            </a:r>
          </a:p>
          <a:p>
            <a:r>
              <a:rPr lang="cs-CZ" dirty="0" smtClean="0"/>
              <a:t>Každá obchodní transakce vykonávaná pomocí mobilních zařízení</a:t>
            </a:r>
          </a:p>
          <a:p>
            <a:pPr lvl="1"/>
            <a:r>
              <a:rPr lang="cs-CZ" dirty="0" smtClean="0"/>
              <a:t>nákup/prodej zboží, placení účtů, online bankovnictví atd.</a:t>
            </a:r>
          </a:p>
          <a:p>
            <a:r>
              <a:rPr lang="cs-CZ" dirty="0" smtClean="0"/>
              <a:t>Vlastnosti</a:t>
            </a:r>
          </a:p>
          <a:p>
            <a:pPr lvl="1"/>
            <a:r>
              <a:rPr lang="cs-CZ" dirty="0" smtClean="0"/>
              <a:t>Dostupnost</a:t>
            </a:r>
          </a:p>
          <a:p>
            <a:pPr lvl="1"/>
            <a:r>
              <a:rPr lang="cs-CZ" dirty="0" smtClean="0"/>
              <a:t>Dosažitelnost</a:t>
            </a:r>
          </a:p>
          <a:p>
            <a:pPr lvl="1"/>
            <a:r>
              <a:rPr lang="cs-CZ" dirty="0" smtClean="0"/>
              <a:t>Jednoduchost</a:t>
            </a:r>
          </a:p>
          <a:p>
            <a:pPr lvl="1"/>
            <a:r>
              <a:rPr lang="cs-CZ" dirty="0" smtClean="0"/>
              <a:t>Nezávislost na místě</a:t>
            </a:r>
          </a:p>
          <a:p>
            <a:pPr lvl="1"/>
            <a:r>
              <a:rPr lang="cs-CZ" dirty="0" smtClean="0"/>
              <a:t>Okamžitý provoz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768" y="3525715"/>
            <a:ext cx="4735882" cy="276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40517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sz="1800" dirty="0" smtClean="0"/>
              <a:t>m-</a:t>
            </a:r>
            <a:r>
              <a:rPr lang="cs-CZ" sz="1800" dirty="0" err="1" smtClean="0"/>
              <a:t>Commerce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923365"/>
            <a:ext cx="8140700" cy="4525963"/>
          </a:xfrm>
        </p:spPr>
        <p:txBody>
          <a:bodyPr/>
          <a:lstStyle/>
          <a:p>
            <a:r>
              <a:rPr lang="cs-CZ" dirty="0" smtClean="0"/>
              <a:t>Druhy m-</a:t>
            </a:r>
            <a:r>
              <a:rPr lang="cs-CZ" dirty="0" err="1"/>
              <a:t>C</a:t>
            </a:r>
            <a:r>
              <a:rPr lang="cs-CZ" dirty="0" err="1" smtClean="0"/>
              <a:t>ommerce</a:t>
            </a:r>
            <a:r>
              <a:rPr lang="cs-CZ" dirty="0" smtClean="0"/>
              <a:t>:</a:t>
            </a:r>
          </a:p>
          <a:p>
            <a:pPr lvl="1"/>
            <a:r>
              <a:rPr lang="cs-CZ" dirty="0" smtClean="0"/>
              <a:t>m-Presence</a:t>
            </a:r>
          </a:p>
          <a:p>
            <a:pPr lvl="2"/>
            <a:r>
              <a:rPr lang="cs-CZ" altLang="cs-CZ" dirty="0" smtClean="0"/>
              <a:t>Prezentace </a:t>
            </a:r>
            <a:r>
              <a:rPr lang="cs-CZ" altLang="cs-CZ" dirty="0"/>
              <a:t>firmy mobilními zařízeními</a:t>
            </a:r>
            <a:endParaRPr lang="cs-CZ" dirty="0" smtClean="0"/>
          </a:p>
          <a:p>
            <a:pPr lvl="1"/>
            <a:r>
              <a:rPr lang="cs-CZ" dirty="0"/>
              <a:t>m-</a:t>
            </a:r>
            <a:r>
              <a:rPr lang="cs-CZ" dirty="0" err="1"/>
              <a:t>Procurement</a:t>
            </a:r>
            <a:endParaRPr lang="cs-CZ" dirty="0"/>
          </a:p>
          <a:p>
            <a:pPr lvl="2"/>
            <a:r>
              <a:rPr lang="cs-CZ" altLang="cs-CZ" dirty="0"/>
              <a:t>Mobilní řízení zásobování dodavatele (B2B</a:t>
            </a:r>
            <a:r>
              <a:rPr lang="cs-CZ" altLang="cs-CZ" dirty="0" smtClean="0"/>
              <a:t>)</a:t>
            </a:r>
            <a:endParaRPr lang="cs-CZ" dirty="0" smtClean="0"/>
          </a:p>
          <a:p>
            <a:pPr lvl="1"/>
            <a:r>
              <a:rPr lang="cs-CZ" dirty="0" smtClean="0"/>
              <a:t>m-</a:t>
            </a:r>
            <a:r>
              <a:rPr lang="cs-CZ" dirty="0" err="1" smtClean="0"/>
              <a:t>Paymant</a:t>
            </a:r>
            <a:endParaRPr lang="cs-CZ" dirty="0" smtClean="0"/>
          </a:p>
          <a:p>
            <a:pPr lvl="2"/>
            <a:r>
              <a:rPr lang="cs-CZ" altLang="cs-CZ" dirty="0" smtClean="0"/>
              <a:t>Mobilní </a:t>
            </a:r>
            <a:r>
              <a:rPr lang="cs-CZ" altLang="cs-CZ" dirty="0"/>
              <a:t>platby</a:t>
            </a:r>
            <a:endParaRPr lang="cs-CZ" dirty="0" smtClean="0"/>
          </a:p>
          <a:p>
            <a:pPr lvl="1"/>
            <a:r>
              <a:rPr lang="cs-CZ" dirty="0" smtClean="0"/>
              <a:t>m-</a:t>
            </a:r>
            <a:r>
              <a:rPr lang="cs-CZ" dirty="0" err="1" smtClean="0"/>
              <a:t>Banking</a:t>
            </a:r>
            <a:endParaRPr lang="cs-CZ" dirty="0" smtClean="0"/>
          </a:p>
          <a:p>
            <a:pPr lvl="2"/>
            <a:r>
              <a:rPr lang="cs-CZ" dirty="0"/>
              <a:t>M</a:t>
            </a:r>
            <a:r>
              <a:rPr lang="cs-CZ" dirty="0" smtClean="0"/>
              <a:t>obilní </a:t>
            </a:r>
            <a:r>
              <a:rPr lang="cs-CZ" dirty="0"/>
              <a:t>bankovnictví</a:t>
            </a:r>
            <a:endParaRPr lang="cs-CZ" dirty="0" smtClean="0"/>
          </a:p>
          <a:p>
            <a:pPr lvl="1"/>
            <a:r>
              <a:rPr lang="cs-CZ" dirty="0" smtClean="0"/>
              <a:t>m-</a:t>
            </a:r>
            <a:r>
              <a:rPr lang="cs-CZ" dirty="0" err="1" smtClean="0"/>
              <a:t>Purchasing</a:t>
            </a:r>
            <a:endParaRPr lang="cs-CZ" dirty="0" smtClean="0"/>
          </a:p>
          <a:p>
            <a:pPr lvl="2"/>
            <a:r>
              <a:rPr lang="cs-CZ" altLang="cs-CZ" dirty="0" smtClean="0"/>
              <a:t>Mobilní nákupy (B2B)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361" y="3741738"/>
            <a:ext cx="40005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7606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sz="1800" dirty="0" smtClean="0"/>
              <a:t>m-</a:t>
            </a:r>
            <a:r>
              <a:rPr lang="cs-CZ" sz="1800" dirty="0" err="1" smtClean="0"/>
              <a:t>Commerce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923365"/>
            <a:ext cx="8140700" cy="4525963"/>
          </a:xfrm>
        </p:spPr>
        <p:txBody>
          <a:bodyPr/>
          <a:lstStyle/>
          <a:p>
            <a:pPr lvl="1"/>
            <a:r>
              <a:rPr lang="cs-CZ" dirty="0" smtClean="0"/>
              <a:t>m-</a:t>
            </a:r>
            <a:r>
              <a:rPr lang="cs-CZ" dirty="0" err="1" smtClean="0"/>
              <a:t>Shop</a:t>
            </a:r>
            <a:endParaRPr lang="cs-CZ" dirty="0" smtClean="0"/>
          </a:p>
          <a:p>
            <a:pPr lvl="2"/>
            <a:r>
              <a:rPr lang="cs-CZ" dirty="0" smtClean="0"/>
              <a:t>Mobilní obchod</a:t>
            </a:r>
          </a:p>
          <a:p>
            <a:pPr lvl="1"/>
            <a:r>
              <a:rPr lang="cs-CZ" dirty="0" err="1" smtClean="0"/>
              <a:t>Powershopping</a:t>
            </a:r>
            <a:endParaRPr lang="cs-CZ" dirty="0" smtClean="0"/>
          </a:p>
          <a:p>
            <a:pPr lvl="2"/>
            <a:r>
              <a:rPr lang="cs-CZ" dirty="0" smtClean="0"/>
              <a:t>Nastavení ceny zákazníkem</a:t>
            </a:r>
            <a:endParaRPr lang="cs-CZ" dirty="0"/>
          </a:p>
          <a:p>
            <a:pPr lvl="1"/>
            <a:r>
              <a:rPr lang="cs-CZ" dirty="0" smtClean="0"/>
              <a:t>m-Marketing</a:t>
            </a:r>
          </a:p>
          <a:p>
            <a:pPr lvl="2"/>
            <a:r>
              <a:rPr lang="cs-CZ" dirty="0" smtClean="0"/>
              <a:t>Mobilní marketing</a:t>
            </a:r>
            <a:endParaRPr lang="cs-CZ" dirty="0"/>
          </a:p>
          <a:p>
            <a:pPr lvl="1"/>
            <a:r>
              <a:rPr lang="cs-CZ" dirty="0" smtClean="0"/>
              <a:t>m-</a:t>
            </a:r>
            <a:r>
              <a:rPr lang="cs-CZ" dirty="0" err="1" smtClean="0"/>
              <a:t>Auction</a:t>
            </a:r>
            <a:endParaRPr lang="cs-CZ" dirty="0" smtClean="0"/>
          </a:p>
          <a:p>
            <a:pPr lvl="2"/>
            <a:r>
              <a:rPr lang="cs-CZ" dirty="0" smtClean="0"/>
              <a:t>Mobilní aukce</a:t>
            </a:r>
            <a:endParaRPr lang="cs-CZ" dirty="0"/>
          </a:p>
          <a:p>
            <a:pPr lvl="1"/>
            <a:r>
              <a:rPr lang="cs-CZ" dirty="0" err="1"/>
              <a:t>Mass</a:t>
            </a:r>
            <a:r>
              <a:rPr lang="cs-CZ" dirty="0"/>
              <a:t> </a:t>
            </a:r>
            <a:r>
              <a:rPr lang="cs-CZ" dirty="0" err="1" smtClean="0"/>
              <a:t>customisation</a:t>
            </a:r>
            <a:endParaRPr lang="cs-CZ" dirty="0" smtClean="0"/>
          </a:p>
          <a:p>
            <a:pPr lvl="2"/>
            <a:r>
              <a:rPr lang="cs-CZ" dirty="0" smtClean="0"/>
              <a:t>„Masové přizpůsobení“</a:t>
            </a:r>
            <a:endParaRPr lang="cs-CZ" dirty="0"/>
          </a:p>
          <a:p>
            <a:pPr lvl="1"/>
            <a:r>
              <a:rPr lang="cs-CZ" dirty="0" smtClean="0"/>
              <a:t>m-Care</a:t>
            </a:r>
          </a:p>
          <a:p>
            <a:pPr lvl="2"/>
            <a:r>
              <a:rPr lang="cs-CZ" dirty="0" smtClean="0"/>
              <a:t>Mobilní péče o zákazníka</a:t>
            </a:r>
            <a:endParaRPr lang="cs-CZ" dirty="0"/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875" y="2913063"/>
            <a:ext cx="4171950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34221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sz="1800" dirty="0"/>
              <a:t>F</a:t>
            </a:r>
            <a:r>
              <a:rPr lang="cs-CZ" sz="1800" dirty="0" smtClean="0"/>
              <a:t>iremní politika </a:t>
            </a:r>
            <a:r>
              <a:rPr lang="cs-CZ" sz="1800" dirty="0"/>
              <a:t>a zásady pro </a:t>
            </a:r>
            <a:r>
              <a:rPr lang="cs-CZ" sz="1800" dirty="0" smtClean="0"/>
              <a:t>správu mob. zařízení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992262"/>
            <a:ext cx="8140700" cy="4525963"/>
          </a:xfrm>
        </p:spPr>
        <p:txBody>
          <a:bodyPr/>
          <a:lstStyle/>
          <a:p>
            <a:r>
              <a:rPr lang="cs-CZ" dirty="0" smtClean="0"/>
              <a:t>Pochopení potřeb firemního businessu</a:t>
            </a:r>
          </a:p>
          <a:p>
            <a:pPr lvl="1"/>
            <a:r>
              <a:rPr lang="cs-CZ" dirty="0" smtClean="0"/>
              <a:t>V jakém stavu se mobilní komunikace nachází a co pracovníci potřebují</a:t>
            </a:r>
          </a:p>
          <a:p>
            <a:r>
              <a:rPr lang="cs-CZ" dirty="0" smtClean="0"/>
              <a:t>Segmentace potřeb pracovníků</a:t>
            </a:r>
          </a:p>
          <a:p>
            <a:pPr lvl="1"/>
            <a:r>
              <a:rPr lang="cs-CZ" dirty="0" smtClean="0"/>
              <a:t>Rozdělení zaměstnanců podle potřeby nadstandardních služeb</a:t>
            </a:r>
          </a:p>
          <a:p>
            <a:r>
              <a:rPr lang="cs-CZ" dirty="0" smtClean="0"/>
              <a:t>Správa zařízení</a:t>
            </a:r>
          </a:p>
          <a:p>
            <a:pPr lvl="1"/>
            <a:r>
              <a:rPr lang="cs-CZ" dirty="0" smtClean="0"/>
              <a:t>Právo spravovat mobilní zařízení bez ohledu na majitele</a:t>
            </a:r>
          </a:p>
          <a:p>
            <a:r>
              <a:rPr lang="cs-CZ" dirty="0" smtClean="0"/>
              <a:t>Zabezpečení integrity podnikových dat</a:t>
            </a:r>
          </a:p>
          <a:p>
            <a:pPr lvl="1"/>
            <a:r>
              <a:rPr lang="cs-CZ" dirty="0" smtClean="0"/>
              <a:t>Izolace podnikových od osobních údajů v mobilních zařízeních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911396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sz="1800" dirty="0"/>
              <a:t>F</a:t>
            </a:r>
            <a:r>
              <a:rPr lang="cs-CZ" sz="1800" dirty="0" smtClean="0"/>
              <a:t>iremní politika </a:t>
            </a:r>
            <a:r>
              <a:rPr lang="cs-CZ" sz="1800" dirty="0"/>
              <a:t>a zásady pro </a:t>
            </a:r>
            <a:r>
              <a:rPr lang="cs-CZ" sz="1800" dirty="0" smtClean="0"/>
              <a:t>správu mob. zařízení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992262"/>
            <a:ext cx="8140700" cy="4525963"/>
          </a:xfrm>
        </p:spPr>
        <p:txBody>
          <a:bodyPr/>
          <a:lstStyle/>
          <a:p>
            <a:r>
              <a:rPr lang="cs-CZ" dirty="0" smtClean="0"/>
              <a:t>Silná bezpečnostní pravidla</a:t>
            </a:r>
          </a:p>
          <a:p>
            <a:pPr lvl="1"/>
            <a:r>
              <a:rPr lang="cs-CZ" dirty="0" smtClean="0"/>
              <a:t>Nasazení základní politiky bez rozdílu na všechny mob. zařízení</a:t>
            </a:r>
          </a:p>
          <a:p>
            <a:r>
              <a:rPr lang="cs-CZ" dirty="0" smtClean="0"/>
              <a:t>Omezení rozsahu funkcí a aktivit zaměstnanců</a:t>
            </a:r>
          </a:p>
          <a:p>
            <a:pPr lvl="1"/>
            <a:r>
              <a:rPr lang="cs-CZ" dirty="0" smtClean="0"/>
              <a:t>Omezení určitých funkcí (</a:t>
            </a:r>
            <a:r>
              <a:rPr lang="cs-CZ" dirty="0" err="1" smtClean="0"/>
              <a:t>Youtube</a:t>
            </a:r>
            <a:r>
              <a:rPr lang="cs-CZ" dirty="0" smtClean="0"/>
              <a:t>, fotoaparát, internetový prohlížeč atd.) tam, kde je to třeba</a:t>
            </a:r>
          </a:p>
          <a:p>
            <a:r>
              <a:rPr lang="cs-CZ" dirty="0" smtClean="0"/>
              <a:t>Určení pravidel pro úhradu nákladů</a:t>
            </a:r>
          </a:p>
          <a:p>
            <a:pPr lvl="1"/>
            <a:r>
              <a:rPr lang="cs-CZ" dirty="0" smtClean="0"/>
              <a:t>Hovory, SMS, data …</a:t>
            </a:r>
          </a:p>
          <a:p>
            <a:r>
              <a:rPr lang="cs-CZ" dirty="0" smtClean="0"/>
              <a:t>Zajištění podnikových nástrojů</a:t>
            </a:r>
          </a:p>
          <a:p>
            <a:pPr lvl="1"/>
            <a:r>
              <a:rPr lang="cs-CZ" dirty="0" smtClean="0"/>
              <a:t>Vytváření, nasazení a správa</a:t>
            </a:r>
          </a:p>
          <a:p>
            <a:pPr lvl="1"/>
            <a:r>
              <a:rPr lang="cs-CZ" dirty="0" smtClean="0"/>
              <a:t>E-mail, CRM, ERP…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768458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sz="1800" dirty="0"/>
              <a:t>F</a:t>
            </a:r>
            <a:r>
              <a:rPr lang="cs-CZ" sz="1800" dirty="0" smtClean="0"/>
              <a:t>iremní politika </a:t>
            </a:r>
            <a:r>
              <a:rPr lang="cs-CZ" sz="1800" dirty="0"/>
              <a:t>a zásady pro </a:t>
            </a:r>
            <a:r>
              <a:rPr lang="cs-CZ" sz="1800" dirty="0" smtClean="0"/>
              <a:t>správu mob. zařízení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992262"/>
            <a:ext cx="8140700" cy="4525963"/>
          </a:xfrm>
        </p:spPr>
        <p:txBody>
          <a:bodyPr/>
          <a:lstStyle/>
          <a:p>
            <a:r>
              <a:rPr lang="cs-CZ" dirty="0" smtClean="0"/>
              <a:t>Nutnost zálohování dat</a:t>
            </a:r>
          </a:p>
          <a:p>
            <a:pPr lvl="1"/>
            <a:r>
              <a:rPr lang="cs-CZ" dirty="0" smtClean="0"/>
              <a:t>Prosazení práva na zamčení a vymazání zařízení v případě ztráty/odcizení zařízení či odchodu zaměstnance</a:t>
            </a:r>
          </a:p>
          <a:p>
            <a:r>
              <a:rPr lang="cs-CZ" dirty="0" smtClean="0"/>
              <a:t>Zajištění pravidel</a:t>
            </a:r>
          </a:p>
          <a:p>
            <a:pPr lvl="1"/>
            <a:r>
              <a:rPr lang="cs-CZ" dirty="0" smtClean="0"/>
              <a:t>Pravidla, nemožné technologicky spravovat, zahrnout ve firemní politice</a:t>
            </a:r>
          </a:p>
          <a:p>
            <a:pPr lvl="1"/>
            <a:r>
              <a:rPr lang="cs-CZ" dirty="0" smtClean="0"/>
              <a:t>Např. používání privátního mob. zařízení (bezpečnostní incidenty)</a:t>
            </a:r>
          </a:p>
          <a:p>
            <a:r>
              <a:rPr lang="cs-CZ" dirty="0" smtClean="0"/>
              <a:t>Vyžadování souhlasu s pravidly</a:t>
            </a:r>
          </a:p>
          <a:p>
            <a:pPr lvl="1"/>
            <a:r>
              <a:rPr lang="cs-CZ" dirty="0" smtClean="0"/>
              <a:t>Vyžadování pochopení a souhlasu s bezpečností mob. zařízení</a:t>
            </a:r>
            <a:r>
              <a:rPr lang="cs-CZ" dirty="0"/>
              <a:t> </a:t>
            </a:r>
            <a:r>
              <a:rPr lang="cs-CZ" dirty="0" smtClean="0"/>
              <a:t>před poskytnutím firemních přístupů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382220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sz="1800" dirty="0"/>
              <a:t>F</a:t>
            </a:r>
            <a:r>
              <a:rPr lang="cs-CZ" sz="1800" dirty="0" smtClean="0"/>
              <a:t>iremní politika </a:t>
            </a:r>
            <a:r>
              <a:rPr lang="cs-CZ" sz="1800" dirty="0"/>
              <a:t>a zásady pro </a:t>
            </a:r>
            <a:r>
              <a:rPr lang="cs-CZ" sz="1800" dirty="0" smtClean="0"/>
              <a:t>správu mob. zařízení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992262"/>
            <a:ext cx="8140700" cy="4525963"/>
          </a:xfrm>
        </p:spPr>
        <p:txBody>
          <a:bodyPr/>
          <a:lstStyle/>
          <a:p>
            <a:r>
              <a:rPr lang="cs-CZ" dirty="0" smtClean="0"/>
              <a:t>Popsání důsledků nedodržení politik</a:t>
            </a:r>
          </a:p>
          <a:p>
            <a:pPr lvl="1"/>
            <a:r>
              <a:rPr lang="cs-CZ" dirty="0" smtClean="0"/>
              <a:t>Důsledky nedodržení podnikových politiky (sankce) a uvedení příkladů</a:t>
            </a:r>
          </a:p>
          <a:p>
            <a:r>
              <a:rPr lang="cs-CZ" dirty="0" smtClean="0"/>
              <a:t>Revidování pravidel</a:t>
            </a:r>
          </a:p>
          <a:p>
            <a:pPr lvl="1"/>
            <a:r>
              <a:rPr lang="cs-CZ" dirty="0" smtClean="0"/>
              <a:t>Udržení aktuálních pravidel</a:t>
            </a:r>
          </a:p>
          <a:p>
            <a:pPr lvl="1"/>
            <a:r>
              <a:rPr lang="cs-CZ" dirty="0" smtClean="0"/>
              <a:t>Přehodnocení alespoň jednou ročně</a:t>
            </a:r>
          </a:p>
          <a:p>
            <a:pPr lvl="1"/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372922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2594</TotalTime>
  <Words>411</Words>
  <Application>Microsoft Office PowerPoint</Application>
  <PresentationFormat>Předvádění na obrazovce (4:3)</PresentationFormat>
  <Paragraphs>126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Mustr_prezentace_OPPA</vt:lpstr>
      <vt:lpstr>Prezentace aplikace PowerPoint</vt:lpstr>
      <vt:lpstr>m-Business</vt:lpstr>
      <vt:lpstr>m-Commerce</vt:lpstr>
      <vt:lpstr>m-Commerce</vt:lpstr>
      <vt:lpstr>m-Commerce</vt:lpstr>
      <vt:lpstr>Firemní politika a zásady pro správu mob. zařízení</vt:lpstr>
      <vt:lpstr>Firemní politika a zásady pro správu mob. zařízení</vt:lpstr>
      <vt:lpstr>Firemní politika a zásady pro správu mob. zařízení</vt:lpstr>
      <vt:lpstr>Firemní politika a zásady pro správu mob. zařízení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Martin Klíma</cp:lastModifiedBy>
  <cp:revision>253</cp:revision>
  <dcterms:created xsi:type="dcterms:W3CDTF">2013-09-10T05:03:47Z</dcterms:created>
  <dcterms:modified xsi:type="dcterms:W3CDTF">2014-04-18T16:54:41Z</dcterms:modified>
</cp:coreProperties>
</file>