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588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FD744-F9EC-4606-9AC6-AF51D5172D78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ACD1C-8F69-46E0-8873-6B4FE49103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8562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CD1C-8F69-46E0-8873-6B4FE4910305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7689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124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83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867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216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511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616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7985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9366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699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825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086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18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Přímá spojnice se šipkou 7"/>
          <p:cNvCxnSpPr/>
          <p:nvPr/>
        </p:nvCxnSpPr>
        <p:spPr>
          <a:xfrm>
            <a:off x="1187624" y="4394412"/>
            <a:ext cx="647881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1331640" y="2564904"/>
            <a:ext cx="0" cy="19819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délník 11"/>
          <p:cNvSpPr/>
          <p:nvPr/>
        </p:nvSpPr>
        <p:spPr>
          <a:xfrm>
            <a:off x="323528" y="3356992"/>
            <a:ext cx="983798" cy="364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998ADE17</a:t>
            </a:r>
          </a:p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s maskou B8-12</a:t>
            </a:r>
            <a:endParaRPr lang="cs-CZ" sz="1200" dirty="0" smtClean="0">
              <a:solidFill>
                <a:schemeClr val="tx1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547664" y="4394412"/>
            <a:ext cx="6192688" cy="350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dirty="0" smtClean="0">
                <a:solidFill>
                  <a:schemeClr val="tx1"/>
                </a:solidFill>
              </a:rPr>
              <a:t>120       138     276               2208    </a:t>
            </a:r>
            <a:r>
              <a:rPr lang="cs-CZ" sz="1200" dirty="0" smtClean="0">
                <a:solidFill>
                  <a:schemeClr val="tx1"/>
                </a:solidFill>
              </a:rPr>
              <a:t>3750          5200                8500              12000    14000  </a:t>
            </a:r>
            <a:r>
              <a:rPr lang="cs-CZ" sz="1200" dirty="0" smtClean="0">
                <a:solidFill>
                  <a:schemeClr val="tx1"/>
                </a:solidFill>
              </a:rPr>
              <a:t>17664</a:t>
            </a:r>
          </a:p>
        </p:txBody>
      </p:sp>
      <p:sp>
        <p:nvSpPr>
          <p:cNvPr id="36" name="Obdélník 35"/>
          <p:cNvSpPr/>
          <p:nvPr/>
        </p:nvSpPr>
        <p:spPr>
          <a:xfrm>
            <a:off x="881290" y="4889445"/>
            <a:ext cx="450349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US0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6" name="Obdélník 45"/>
          <p:cNvSpPr/>
          <p:nvPr/>
        </p:nvSpPr>
        <p:spPr>
          <a:xfrm>
            <a:off x="881290" y="5235274"/>
            <a:ext cx="450350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err="1" smtClean="0">
                <a:solidFill>
                  <a:schemeClr val="tx1"/>
                </a:solidFill>
              </a:rPr>
              <a:t>DSx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5" name="Obdélník 54"/>
          <p:cNvSpPr/>
          <p:nvPr/>
        </p:nvSpPr>
        <p:spPr>
          <a:xfrm>
            <a:off x="875278" y="5589240"/>
            <a:ext cx="473974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err="1" smtClean="0">
                <a:solidFill>
                  <a:schemeClr val="tx1"/>
                </a:solidFill>
              </a:rPr>
              <a:t>USx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88" name="Obdélník 87"/>
          <p:cNvSpPr/>
          <p:nvPr/>
        </p:nvSpPr>
        <p:spPr>
          <a:xfrm>
            <a:off x="401404" y="2708919"/>
            <a:ext cx="864096" cy="6480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chemeClr val="tx1"/>
                </a:solidFill>
              </a:rPr>
              <a:t>kmitočtový plán</a:t>
            </a:r>
            <a:endParaRPr lang="cs-CZ" sz="1200" b="1" dirty="0">
              <a:solidFill>
                <a:schemeClr val="tx1"/>
              </a:solidFill>
            </a:endParaRPr>
          </a:p>
        </p:txBody>
      </p:sp>
      <p:sp>
        <p:nvSpPr>
          <p:cNvPr id="89" name="Obdélník 88"/>
          <p:cNvSpPr/>
          <p:nvPr/>
        </p:nvSpPr>
        <p:spPr>
          <a:xfrm>
            <a:off x="7452320" y="4470612"/>
            <a:ext cx="864096" cy="324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chemeClr val="tx1"/>
                </a:solidFill>
              </a:rPr>
              <a:t>f </a:t>
            </a:r>
            <a:r>
              <a:rPr lang="en-US" sz="1200" b="1" dirty="0" smtClean="0">
                <a:solidFill>
                  <a:schemeClr val="tx1"/>
                </a:solidFill>
              </a:rPr>
              <a:t>[</a:t>
            </a:r>
            <a:r>
              <a:rPr lang="cs-CZ" sz="1200" b="1" dirty="0" smtClean="0">
                <a:solidFill>
                  <a:schemeClr val="tx1"/>
                </a:solidFill>
              </a:rPr>
              <a:t>kHz</a:t>
            </a:r>
            <a:r>
              <a:rPr lang="en-US" sz="1200" b="1" dirty="0" smtClean="0">
                <a:solidFill>
                  <a:schemeClr val="tx1"/>
                </a:solidFill>
              </a:rPr>
              <a:t>]</a:t>
            </a:r>
            <a:endParaRPr lang="cs-CZ" sz="1200" b="1" dirty="0">
              <a:solidFill>
                <a:schemeClr val="tx1"/>
              </a:solidFill>
            </a:endParaRPr>
          </a:p>
        </p:txBody>
      </p:sp>
      <p:sp>
        <p:nvSpPr>
          <p:cNvPr id="90" name="Obdélník 89"/>
          <p:cNvSpPr/>
          <p:nvPr/>
        </p:nvSpPr>
        <p:spPr>
          <a:xfrm>
            <a:off x="1463334" y="4941167"/>
            <a:ext cx="3340060" cy="1021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1450" indent="-171450">
              <a:buFont typeface="Calibri" pitchFamily="34" charset="0"/>
              <a:buChar char="–"/>
            </a:pPr>
            <a:r>
              <a:rPr lang="cs-CZ" sz="1200" dirty="0" smtClean="0">
                <a:solidFill>
                  <a:schemeClr val="tx1"/>
                </a:solidFill>
              </a:rPr>
              <a:t>pásmo upstream č. 0</a:t>
            </a:r>
            <a:endParaRPr lang="cs-CZ" sz="1200" dirty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endParaRPr lang="cs-CZ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r>
              <a:rPr lang="cs-CZ" sz="1200" dirty="0" smtClean="0">
                <a:solidFill>
                  <a:schemeClr val="tx1"/>
                </a:solidFill>
              </a:rPr>
              <a:t>pásmo pro směr </a:t>
            </a:r>
            <a:r>
              <a:rPr lang="cs-CZ" sz="1200" dirty="0" err="1" smtClean="0">
                <a:solidFill>
                  <a:schemeClr val="tx1"/>
                </a:solidFill>
              </a:rPr>
              <a:t>downstrem</a:t>
            </a:r>
            <a:endParaRPr lang="cs-CZ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endParaRPr lang="cs-CZ" sz="1200" dirty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r>
              <a:rPr lang="cs-CZ" sz="1200" dirty="0" smtClean="0">
                <a:solidFill>
                  <a:schemeClr val="tx1"/>
                </a:solidFill>
              </a:rPr>
              <a:t>pásmo pro směr upstream</a:t>
            </a:r>
          </a:p>
        </p:txBody>
      </p:sp>
      <p:sp>
        <p:nvSpPr>
          <p:cNvPr id="108" name="Obdélník 107"/>
          <p:cNvSpPr/>
          <p:nvPr/>
        </p:nvSpPr>
        <p:spPr>
          <a:xfrm>
            <a:off x="3866487" y="3370203"/>
            <a:ext cx="720080" cy="35165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7" name="Obdélník 76"/>
          <p:cNvSpPr/>
          <p:nvPr/>
        </p:nvSpPr>
        <p:spPr>
          <a:xfrm>
            <a:off x="35496" y="3861048"/>
            <a:ext cx="1232634" cy="364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cs-CZ" sz="1200" dirty="0" smtClean="0">
                <a:solidFill>
                  <a:schemeClr val="tx1"/>
                </a:solidFill>
              </a:rPr>
              <a:t>ADSL2+over ISDN</a:t>
            </a:r>
            <a:endParaRPr lang="cs-CZ" sz="1200" dirty="0" smtClean="0">
              <a:solidFill>
                <a:schemeClr val="tx1"/>
              </a:solidFill>
            </a:endParaRPr>
          </a:p>
        </p:txBody>
      </p:sp>
      <p:cxnSp>
        <p:nvCxnSpPr>
          <p:cNvPr id="22" name="Přímá spojnice se šipkou 21"/>
          <p:cNvCxnSpPr/>
          <p:nvPr/>
        </p:nvCxnSpPr>
        <p:spPr>
          <a:xfrm flipH="1" flipV="1">
            <a:off x="3851920" y="2636912"/>
            <a:ext cx="13043" cy="18337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Přímá spojnice se šipkou 90"/>
          <p:cNvCxnSpPr/>
          <p:nvPr/>
        </p:nvCxnSpPr>
        <p:spPr>
          <a:xfrm flipV="1">
            <a:off x="2191637" y="2636912"/>
            <a:ext cx="13040" cy="18337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 flipH="1" flipV="1">
            <a:off x="1835696" y="2636912"/>
            <a:ext cx="2" cy="18337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H="1" flipV="1">
            <a:off x="2612485" y="2636912"/>
            <a:ext cx="13042" cy="18337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/>
          <p:nvPr/>
        </p:nvCxnSpPr>
        <p:spPr>
          <a:xfrm flipH="1" flipV="1">
            <a:off x="4585042" y="2636912"/>
            <a:ext cx="1" cy="18337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/>
          <p:nvPr/>
        </p:nvCxnSpPr>
        <p:spPr>
          <a:xfrm flipV="1">
            <a:off x="5392773" y="2636912"/>
            <a:ext cx="0" cy="18337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se šipkou 27"/>
          <p:cNvCxnSpPr/>
          <p:nvPr/>
        </p:nvCxnSpPr>
        <p:spPr>
          <a:xfrm flipV="1">
            <a:off x="6256597" y="2636912"/>
            <a:ext cx="13946" cy="18337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se šipkou 28"/>
          <p:cNvCxnSpPr/>
          <p:nvPr/>
        </p:nvCxnSpPr>
        <p:spPr>
          <a:xfrm flipV="1">
            <a:off x="6745283" y="2636912"/>
            <a:ext cx="0" cy="18337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se šipkou 29"/>
          <p:cNvCxnSpPr/>
          <p:nvPr/>
        </p:nvCxnSpPr>
        <p:spPr>
          <a:xfrm flipV="1">
            <a:off x="7249339" y="2636912"/>
            <a:ext cx="0" cy="18337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Přímá spojnice se šipkou 80"/>
          <p:cNvCxnSpPr/>
          <p:nvPr/>
        </p:nvCxnSpPr>
        <p:spPr>
          <a:xfrm flipH="1" flipV="1">
            <a:off x="3419872" y="2636912"/>
            <a:ext cx="13043" cy="18337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bdélník 104"/>
          <p:cNvSpPr/>
          <p:nvPr/>
        </p:nvSpPr>
        <p:spPr>
          <a:xfrm>
            <a:off x="2612485" y="3370203"/>
            <a:ext cx="1239435" cy="3516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104" name="Obdélník 103"/>
          <p:cNvSpPr/>
          <p:nvPr/>
        </p:nvSpPr>
        <p:spPr>
          <a:xfrm>
            <a:off x="1835697" y="3370203"/>
            <a:ext cx="776787" cy="35165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US0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87" name="Obdélník 86"/>
          <p:cNvSpPr/>
          <p:nvPr/>
        </p:nvSpPr>
        <p:spPr>
          <a:xfrm>
            <a:off x="2198157" y="3861048"/>
            <a:ext cx="427370" cy="35165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96" name="Obdélník 95"/>
          <p:cNvSpPr/>
          <p:nvPr/>
        </p:nvSpPr>
        <p:spPr>
          <a:xfrm>
            <a:off x="2627053" y="3861861"/>
            <a:ext cx="792820" cy="3516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8" name="Obdélník 77"/>
          <p:cNvSpPr/>
          <p:nvPr/>
        </p:nvSpPr>
        <p:spPr>
          <a:xfrm>
            <a:off x="6270543" y="3370203"/>
            <a:ext cx="981053" cy="3516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6" name="Obdélník 75"/>
          <p:cNvSpPr/>
          <p:nvPr/>
        </p:nvSpPr>
        <p:spPr>
          <a:xfrm>
            <a:off x="5392774" y="3370203"/>
            <a:ext cx="866264" cy="35165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4" name="Obdélník 73"/>
          <p:cNvSpPr/>
          <p:nvPr/>
        </p:nvSpPr>
        <p:spPr>
          <a:xfrm>
            <a:off x="4586568" y="3370203"/>
            <a:ext cx="806206" cy="3516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DS2</a:t>
            </a:r>
            <a:endParaRPr lang="cs-CZ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3867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47</Words>
  <Application>Microsoft Office PowerPoint</Application>
  <PresentationFormat>Předvádění na obrazovce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Jareš</dc:creator>
  <cp:lastModifiedBy>Petr Jareš</cp:lastModifiedBy>
  <cp:revision>20</cp:revision>
  <dcterms:created xsi:type="dcterms:W3CDTF">2012-03-21T10:55:20Z</dcterms:created>
  <dcterms:modified xsi:type="dcterms:W3CDTF">2012-03-24T11:59:39Z</dcterms:modified>
</cp:coreProperties>
</file>