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24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83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6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16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51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16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98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936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99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25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086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F942-349D-404D-811F-17EF1AAEBA8C}" type="datetimeFigureOut">
              <a:rPr lang="cs-CZ" smtClean="0"/>
              <a:t>21.3.2012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8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Přímá spojnice se šipkou 7"/>
          <p:cNvCxnSpPr/>
          <p:nvPr/>
        </p:nvCxnSpPr>
        <p:spPr>
          <a:xfrm>
            <a:off x="836294" y="4394412"/>
            <a:ext cx="776815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1146357" y="1268760"/>
            <a:ext cx="0" cy="32780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 11"/>
          <p:cNvSpPr/>
          <p:nvPr/>
        </p:nvSpPr>
        <p:spPr>
          <a:xfrm>
            <a:off x="251520" y="1514092"/>
            <a:ext cx="864096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997</a:t>
            </a: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997E17</a:t>
            </a: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997E30</a:t>
            </a: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HPE17</a:t>
            </a: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HPE30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146357" y="4394412"/>
            <a:ext cx="7314075" cy="546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dirty="0" smtClean="0">
                <a:solidFill>
                  <a:schemeClr val="tx1"/>
                </a:solidFill>
              </a:rPr>
              <a:t>25         276 	</a:t>
            </a:r>
            <a:r>
              <a:rPr lang="cs-CZ" sz="1200" dirty="0" smtClean="0">
                <a:solidFill>
                  <a:schemeClr val="tx1"/>
                </a:solidFill>
              </a:rPr>
              <a:t>3000         5100            7050          10125   </a:t>
            </a:r>
            <a:r>
              <a:rPr lang="cs-CZ" sz="1200" dirty="0" smtClean="0">
                <a:solidFill>
                  <a:schemeClr val="tx1"/>
                </a:solidFill>
              </a:rPr>
              <a:t>12000                  17664               21450               27000  </a:t>
            </a:r>
          </a:p>
          <a:p>
            <a:r>
              <a:rPr lang="cs-CZ" sz="1200" dirty="0" smtClean="0">
                <a:solidFill>
                  <a:schemeClr val="tx1"/>
                </a:solidFill>
              </a:rPr>
              <a:t>      138           </a:t>
            </a:r>
            <a:r>
              <a:rPr lang="cs-CZ" sz="1200" dirty="0" smtClean="0">
                <a:solidFill>
                  <a:schemeClr val="tx1"/>
                </a:solidFill>
              </a:rPr>
              <a:t>                                                                                       14000               19500                   </a:t>
            </a:r>
            <a:r>
              <a:rPr lang="cs-CZ" sz="1200" dirty="0" smtClean="0">
                <a:solidFill>
                  <a:schemeClr val="tx1"/>
                </a:solidFill>
              </a:rPr>
              <a:t>24890              30000</a:t>
            </a:r>
          </a:p>
        </p:txBody>
      </p:sp>
      <p:cxnSp>
        <p:nvCxnSpPr>
          <p:cNvPr id="17" name="Přímá spojnice se šipkou 16"/>
          <p:cNvCxnSpPr/>
          <p:nvPr/>
        </p:nvCxnSpPr>
        <p:spPr>
          <a:xfrm flipV="1">
            <a:off x="1331640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V="1">
            <a:off x="1505105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V="1">
            <a:off x="183569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V="1">
            <a:off x="219573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V="1">
            <a:off x="291581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 flipV="1">
            <a:off x="363589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 flipV="1">
            <a:off x="435597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 flipV="1">
            <a:off x="4803394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V="1">
            <a:off x="5292080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V="1">
            <a:off x="579613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 flipV="1">
            <a:off x="615617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 flipV="1">
            <a:off x="6732240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32"/>
          <p:cNvCxnSpPr/>
          <p:nvPr/>
        </p:nvCxnSpPr>
        <p:spPr>
          <a:xfrm flipV="1">
            <a:off x="7236296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 flipV="1">
            <a:off x="7668344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/>
          <p:nvPr/>
        </p:nvCxnSpPr>
        <p:spPr>
          <a:xfrm flipV="1">
            <a:off x="8244408" y="1437892"/>
            <a:ext cx="0" cy="303272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>
          <a:xfrm>
            <a:off x="1331640" y="1692424"/>
            <a:ext cx="173465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518837" y="1692424"/>
            <a:ext cx="676899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881290" y="4889445"/>
            <a:ext cx="450349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US0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39" name="Obdélník 38"/>
          <p:cNvSpPr/>
          <p:nvPr/>
        </p:nvSpPr>
        <p:spPr>
          <a:xfrm>
            <a:off x="2212876" y="1692424"/>
            <a:ext cx="702940" cy="3684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1331639" y="1916832"/>
            <a:ext cx="504055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1" name="Obdélník 40"/>
          <p:cNvSpPr/>
          <p:nvPr/>
        </p:nvSpPr>
        <p:spPr>
          <a:xfrm>
            <a:off x="1835696" y="1916832"/>
            <a:ext cx="3598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43" name="Obdélník 42"/>
          <p:cNvSpPr/>
          <p:nvPr/>
        </p:nvSpPr>
        <p:spPr>
          <a:xfrm>
            <a:off x="2936987" y="1692424"/>
            <a:ext cx="698909" cy="3684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5" name="Obdélník 44"/>
          <p:cNvSpPr/>
          <p:nvPr/>
        </p:nvSpPr>
        <p:spPr>
          <a:xfrm>
            <a:off x="3661048" y="1692424"/>
            <a:ext cx="1142346" cy="3684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881290" y="5235274"/>
            <a:ext cx="450350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err="1" smtClean="0">
                <a:solidFill>
                  <a:schemeClr val="tx1"/>
                </a:solidFill>
              </a:rPr>
              <a:t>DSx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8" name="Obdélník 47"/>
          <p:cNvSpPr/>
          <p:nvPr/>
        </p:nvSpPr>
        <p:spPr>
          <a:xfrm>
            <a:off x="1331639" y="2276872"/>
            <a:ext cx="173465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9" name="Obdélník 48"/>
          <p:cNvSpPr/>
          <p:nvPr/>
        </p:nvSpPr>
        <p:spPr>
          <a:xfrm>
            <a:off x="1518838" y="2276872"/>
            <a:ext cx="676754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1" name="Obdélník 50"/>
          <p:cNvSpPr/>
          <p:nvPr/>
        </p:nvSpPr>
        <p:spPr>
          <a:xfrm>
            <a:off x="2195737" y="2276872"/>
            <a:ext cx="720080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2929397" y="2276872"/>
            <a:ext cx="706499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3636665" y="2276872"/>
            <a:ext cx="1166729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4803578" y="2276872"/>
            <a:ext cx="488502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5" name="Obdélník 54"/>
          <p:cNvSpPr/>
          <p:nvPr/>
        </p:nvSpPr>
        <p:spPr>
          <a:xfrm>
            <a:off x="875278" y="5589240"/>
            <a:ext cx="473974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err="1" smtClean="0">
                <a:solidFill>
                  <a:schemeClr val="tx1"/>
                </a:solidFill>
              </a:rPr>
              <a:t>USx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6" name="Obdélník 55"/>
          <p:cNvSpPr/>
          <p:nvPr/>
        </p:nvSpPr>
        <p:spPr>
          <a:xfrm>
            <a:off x="5292080" y="2276872"/>
            <a:ext cx="504056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4" name="Obdélník 63"/>
          <p:cNvSpPr/>
          <p:nvPr/>
        </p:nvSpPr>
        <p:spPr>
          <a:xfrm>
            <a:off x="1331639" y="2810236"/>
            <a:ext cx="173465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5" name="Obdélník 64"/>
          <p:cNvSpPr/>
          <p:nvPr/>
        </p:nvSpPr>
        <p:spPr>
          <a:xfrm>
            <a:off x="1518838" y="2810236"/>
            <a:ext cx="676754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6" name="Obdélník 65"/>
          <p:cNvSpPr/>
          <p:nvPr/>
        </p:nvSpPr>
        <p:spPr>
          <a:xfrm>
            <a:off x="2195737" y="2810236"/>
            <a:ext cx="720080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7" name="Obdélník 66"/>
          <p:cNvSpPr/>
          <p:nvPr/>
        </p:nvSpPr>
        <p:spPr>
          <a:xfrm>
            <a:off x="2929397" y="2810236"/>
            <a:ext cx="706499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3636665" y="2810236"/>
            <a:ext cx="1166729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4803578" y="2810236"/>
            <a:ext cx="488502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5292080" y="2810236"/>
            <a:ext cx="864096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1" name="Obdélník 70"/>
          <p:cNvSpPr/>
          <p:nvPr/>
        </p:nvSpPr>
        <p:spPr>
          <a:xfrm>
            <a:off x="6156176" y="2810236"/>
            <a:ext cx="151216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DS4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3" name="Obdélník 72"/>
          <p:cNvSpPr/>
          <p:nvPr/>
        </p:nvSpPr>
        <p:spPr>
          <a:xfrm>
            <a:off x="7691768" y="2810236"/>
            <a:ext cx="552640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US4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4" name="Obdélník 73"/>
          <p:cNvSpPr/>
          <p:nvPr/>
        </p:nvSpPr>
        <p:spPr>
          <a:xfrm>
            <a:off x="3636665" y="3352800"/>
            <a:ext cx="72156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6" name="Obdélník 75"/>
          <p:cNvSpPr/>
          <p:nvPr/>
        </p:nvSpPr>
        <p:spPr>
          <a:xfrm>
            <a:off x="4358233" y="3352800"/>
            <a:ext cx="447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7" name="Obdélník 76"/>
          <p:cNvSpPr/>
          <p:nvPr/>
        </p:nvSpPr>
        <p:spPr>
          <a:xfrm>
            <a:off x="4805835" y="3352800"/>
            <a:ext cx="4885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8" name="Obdélník 77"/>
          <p:cNvSpPr/>
          <p:nvPr/>
        </p:nvSpPr>
        <p:spPr>
          <a:xfrm>
            <a:off x="5294337" y="3352800"/>
            <a:ext cx="504056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9" name="Obdélník 78"/>
          <p:cNvSpPr/>
          <p:nvPr/>
        </p:nvSpPr>
        <p:spPr>
          <a:xfrm>
            <a:off x="3634408" y="3861048"/>
            <a:ext cx="72156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0" name="Obdélník 79"/>
          <p:cNvSpPr/>
          <p:nvPr/>
        </p:nvSpPr>
        <p:spPr>
          <a:xfrm>
            <a:off x="4355976" y="3861048"/>
            <a:ext cx="4476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4803578" y="3861048"/>
            <a:ext cx="488502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2" name="Obdélník 81"/>
          <p:cNvSpPr/>
          <p:nvPr/>
        </p:nvSpPr>
        <p:spPr>
          <a:xfrm>
            <a:off x="5292080" y="3861048"/>
            <a:ext cx="1440160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3" name="Obdélník 82"/>
          <p:cNvSpPr/>
          <p:nvPr/>
        </p:nvSpPr>
        <p:spPr>
          <a:xfrm>
            <a:off x="6743952" y="3861048"/>
            <a:ext cx="492344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US4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4" name="Obdélník 83"/>
          <p:cNvSpPr/>
          <p:nvPr/>
        </p:nvSpPr>
        <p:spPr>
          <a:xfrm>
            <a:off x="7236296" y="3861048"/>
            <a:ext cx="1008112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DS4</a:t>
            </a:r>
            <a:endParaRPr lang="cs-CZ" sz="1600" b="1" dirty="0">
              <a:solidFill>
                <a:schemeClr val="tx1"/>
              </a:solidFill>
            </a:endParaRPr>
          </a:p>
        </p:txBody>
      </p:sp>
      <p:cxnSp>
        <p:nvCxnSpPr>
          <p:cNvPr id="85" name="Přímá spojnice se šipkou 84"/>
          <p:cNvCxnSpPr/>
          <p:nvPr/>
        </p:nvCxnSpPr>
        <p:spPr>
          <a:xfrm flipV="1">
            <a:off x="4803394" y="3228038"/>
            <a:ext cx="0" cy="1137066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bdélník 87"/>
          <p:cNvSpPr/>
          <p:nvPr/>
        </p:nvSpPr>
        <p:spPr>
          <a:xfrm>
            <a:off x="251520" y="1112022"/>
            <a:ext cx="864096" cy="6480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kmitočtový plán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89" name="Obdélník 88"/>
          <p:cNvSpPr/>
          <p:nvPr/>
        </p:nvSpPr>
        <p:spPr>
          <a:xfrm>
            <a:off x="7569260" y="4868004"/>
            <a:ext cx="864096" cy="324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f </a:t>
            </a:r>
            <a:r>
              <a:rPr lang="en-US" sz="1200" b="1" dirty="0" smtClean="0">
                <a:solidFill>
                  <a:schemeClr val="tx1"/>
                </a:solidFill>
              </a:rPr>
              <a:t>[</a:t>
            </a:r>
            <a:r>
              <a:rPr lang="cs-CZ" sz="1200" b="1" dirty="0" smtClean="0">
                <a:solidFill>
                  <a:schemeClr val="tx1"/>
                </a:solidFill>
              </a:rPr>
              <a:t>kHz</a:t>
            </a:r>
            <a:r>
              <a:rPr lang="en-US" sz="1200" b="1" dirty="0" smtClean="0">
                <a:solidFill>
                  <a:schemeClr val="tx1"/>
                </a:solidFill>
              </a:rPr>
              <a:t>]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90" name="Obdélník 89"/>
          <p:cNvSpPr/>
          <p:nvPr/>
        </p:nvSpPr>
        <p:spPr>
          <a:xfrm>
            <a:off x="1463334" y="4941167"/>
            <a:ext cx="3340060" cy="1021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upstream č. 0</a:t>
            </a:r>
            <a:endParaRPr lang="cs-CZ" sz="1200" dirty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endParaRPr lang="cs-CZ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pro směr </a:t>
            </a:r>
            <a:r>
              <a:rPr lang="cs-CZ" sz="1200" dirty="0" err="1" smtClean="0">
                <a:solidFill>
                  <a:schemeClr val="tx1"/>
                </a:solidFill>
              </a:rPr>
              <a:t>downstrem</a:t>
            </a:r>
            <a:endParaRPr lang="cs-CZ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endParaRPr lang="cs-CZ" sz="1200" dirty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pro směr upstream</a:t>
            </a:r>
          </a:p>
        </p:txBody>
      </p:sp>
    </p:spTree>
    <p:extLst>
      <p:ext uri="{BB962C8B-B14F-4D97-AF65-F5344CB8AC3E}">
        <p14:creationId xmlns:p14="http://schemas.microsoft.com/office/powerpoint/2010/main" val="1962386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58</Words>
  <Application>Microsoft Office PowerPoint</Application>
  <PresentationFormat>Předvádění na obrazovce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Jareš</dc:creator>
  <cp:lastModifiedBy>Petr Jareš</cp:lastModifiedBy>
  <cp:revision>11</cp:revision>
  <dcterms:created xsi:type="dcterms:W3CDTF">2012-03-21T10:55:20Z</dcterms:created>
  <dcterms:modified xsi:type="dcterms:W3CDTF">2012-03-21T16:44:32Z</dcterms:modified>
</cp:coreProperties>
</file>