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5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FD744-F9EC-4606-9AC6-AF51D5172D78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ACD1C-8F69-46E0-8873-6B4FE49103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8562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CD1C-8F69-46E0-8873-6B4FE491030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7689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124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83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86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216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511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616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98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936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699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825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086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1F942-349D-404D-811F-17EF1AAEBA8C}" type="datetimeFigureOut">
              <a:rPr lang="cs-CZ" smtClean="0"/>
              <a:t>24.3.2012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C2443-BC03-498D-86F7-48DB998C54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18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Přímá spojnice se šipkou 21"/>
          <p:cNvCxnSpPr/>
          <p:nvPr/>
        </p:nvCxnSpPr>
        <p:spPr>
          <a:xfrm flipH="1" flipV="1">
            <a:off x="2398717" y="1112022"/>
            <a:ext cx="13043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Přímá spojnice se šipkou 90"/>
          <p:cNvCxnSpPr/>
          <p:nvPr/>
        </p:nvCxnSpPr>
        <p:spPr>
          <a:xfrm flipV="1">
            <a:off x="1615573" y="1112022"/>
            <a:ext cx="13040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se šipkou 7"/>
          <p:cNvCxnSpPr/>
          <p:nvPr/>
        </p:nvCxnSpPr>
        <p:spPr>
          <a:xfrm>
            <a:off x="836294" y="4394412"/>
            <a:ext cx="776815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1146357" y="980728"/>
            <a:ext cx="0" cy="35660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délník 11"/>
          <p:cNvSpPr/>
          <p:nvPr/>
        </p:nvSpPr>
        <p:spPr>
          <a:xfrm>
            <a:off x="251520" y="1514092"/>
            <a:ext cx="864096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998</a:t>
            </a: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endParaRPr lang="cs-CZ" sz="1200" dirty="0">
              <a:solidFill>
                <a:schemeClr val="tx1"/>
              </a:solidFill>
            </a:endParaRPr>
          </a:p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998E17</a:t>
            </a: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998E30</a:t>
            </a:r>
          </a:p>
          <a:p>
            <a:pPr algn="ctr"/>
            <a:endParaRPr lang="cs-CZ" sz="1000" dirty="0" smtClean="0">
              <a:solidFill>
                <a:schemeClr val="tx1"/>
              </a:solidFill>
            </a:endParaRPr>
          </a:p>
          <a:p>
            <a:pPr algn="ctr"/>
            <a:endParaRPr lang="cs-CZ" sz="1200" dirty="0" smtClean="0">
              <a:solidFill>
                <a:schemeClr val="tx1"/>
              </a:solidFill>
            </a:endParaRPr>
          </a:p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998ADE17</a:t>
            </a:r>
          </a:p>
          <a:p>
            <a:pPr algn="ctr"/>
            <a:endParaRPr lang="cs-CZ" sz="800" dirty="0" smtClean="0">
              <a:solidFill>
                <a:schemeClr val="tx1"/>
              </a:solidFill>
            </a:endParaRPr>
          </a:p>
          <a:p>
            <a:pPr algn="ctr"/>
            <a:endParaRPr lang="cs-CZ" sz="800" dirty="0" smtClean="0">
              <a:solidFill>
                <a:schemeClr val="tx1"/>
              </a:solidFill>
            </a:endParaRPr>
          </a:p>
          <a:p>
            <a:pPr algn="ctr"/>
            <a:endParaRPr lang="cs-CZ" sz="800" dirty="0">
              <a:solidFill>
                <a:schemeClr val="tx1"/>
              </a:solidFill>
            </a:endParaRPr>
          </a:p>
          <a:p>
            <a:pPr algn="ctr"/>
            <a:endParaRPr lang="cs-CZ" sz="800" dirty="0" smtClean="0">
              <a:solidFill>
                <a:schemeClr val="tx1"/>
              </a:solidFill>
            </a:endParaRPr>
          </a:p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998ADE30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1146357" y="4394412"/>
            <a:ext cx="7314075" cy="546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dirty="0" smtClean="0">
                <a:solidFill>
                  <a:schemeClr val="tx1"/>
                </a:solidFill>
              </a:rPr>
              <a:t>25    138  276 	    3750          5200                8500              12000    14000  </a:t>
            </a:r>
            <a:r>
              <a:rPr lang="cs-CZ" sz="1200" dirty="0" smtClean="0">
                <a:solidFill>
                  <a:schemeClr val="tx1"/>
                </a:solidFill>
              </a:rPr>
              <a:t>17664               21450   24890               30000</a:t>
            </a:r>
          </a:p>
          <a:p>
            <a:r>
              <a:rPr lang="cs-CZ" sz="1200" dirty="0" smtClean="0">
                <a:solidFill>
                  <a:schemeClr val="tx1"/>
                </a:solidFill>
              </a:rPr>
              <a:t>     120</a:t>
            </a:r>
            <a:endParaRPr lang="cs-CZ" sz="1200" dirty="0" smtClean="0">
              <a:solidFill>
                <a:schemeClr val="tx1"/>
              </a:solidFill>
            </a:endParaRPr>
          </a:p>
        </p:txBody>
      </p:sp>
      <p:cxnSp>
        <p:nvCxnSpPr>
          <p:cNvPr id="17" name="Přímá spojnice se šipkou 16"/>
          <p:cNvCxnSpPr/>
          <p:nvPr/>
        </p:nvCxnSpPr>
        <p:spPr>
          <a:xfrm flipV="1">
            <a:off x="1331640" y="1112022"/>
            <a:ext cx="0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H="1" flipV="1">
            <a:off x="1505104" y="1112022"/>
            <a:ext cx="2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 flipV="1">
            <a:off x="1822654" y="1112022"/>
            <a:ext cx="13042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 flipH="1" flipV="1">
            <a:off x="3131839" y="1112022"/>
            <a:ext cx="1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/>
          <p:nvPr/>
        </p:nvCxnSpPr>
        <p:spPr>
          <a:xfrm flipV="1">
            <a:off x="3939570" y="1112022"/>
            <a:ext cx="0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/>
          <p:nvPr/>
        </p:nvCxnSpPr>
        <p:spPr>
          <a:xfrm flipV="1">
            <a:off x="4803394" y="1112022"/>
            <a:ext cx="13946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/>
          <p:nvPr/>
        </p:nvCxnSpPr>
        <p:spPr>
          <a:xfrm flipV="1">
            <a:off x="5292080" y="1112022"/>
            <a:ext cx="0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/>
          <p:nvPr/>
        </p:nvCxnSpPr>
        <p:spPr>
          <a:xfrm flipV="1">
            <a:off x="5796136" y="1112022"/>
            <a:ext cx="0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/>
          <p:nvPr/>
        </p:nvCxnSpPr>
        <p:spPr>
          <a:xfrm flipH="1" flipV="1">
            <a:off x="6732239" y="1112022"/>
            <a:ext cx="1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se šipkou 32"/>
          <p:cNvCxnSpPr/>
          <p:nvPr/>
        </p:nvCxnSpPr>
        <p:spPr>
          <a:xfrm flipV="1">
            <a:off x="7236296" y="1112022"/>
            <a:ext cx="0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se šipkou 34"/>
          <p:cNvCxnSpPr/>
          <p:nvPr/>
        </p:nvCxnSpPr>
        <p:spPr>
          <a:xfrm flipV="1">
            <a:off x="8244408" y="1112022"/>
            <a:ext cx="3376" cy="335859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bdélník 5"/>
          <p:cNvSpPr/>
          <p:nvPr/>
        </p:nvSpPr>
        <p:spPr>
          <a:xfrm>
            <a:off x="1615573" y="1315616"/>
            <a:ext cx="79618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881290" y="4889445"/>
            <a:ext cx="450349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US0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1" name="Obdélník 40"/>
          <p:cNvSpPr/>
          <p:nvPr/>
        </p:nvSpPr>
        <p:spPr>
          <a:xfrm>
            <a:off x="1835696" y="1540024"/>
            <a:ext cx="576063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43" name="Obdélník 42"/>
          <p:cNvSpPr/>
          <p:nvPr/>
        </p:nvSpPr>
        <p:spPr>
          <a:xfrm>
            <a:off x="3131840" y="1315616"/>
            <a:ext cx="807730" cy="8172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5" name="Obdélník 44"/>
          <p:cNvSpPr/>
          <p:nvPr/>
        </p:nvSpPr>
        <p:spPr>
          <a:xfrm>
            <a:off x="3939570" y="1315616"/>
            <a:ext cx="863824" cy="81724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6" name="Obdélník 45"/>
          <p:cNvSpPr/>
          <p:nvPr/>
        </p:nvSpPr>
        <p:spPr>
          <a:xfrm>
            <a:off x="881290" y="5235274"/>
            <a:ext cx="450350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err="1" smtClean="0">
                <a:solidFill>
                  <a:schemeClr val="tx1"/>
                </a:solidFill>
              </a:rPr>
              <a:t>DSx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9" name="Obdélník 48"/>
          <p:cNvSpPr/>
          <p:nvPr/>
        </p:nvSpPr>
        <p:spPr>
          <a:xfrm>
            <a:off x="1615572" y="2204864"/>
            <a:ext cx="796187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3131840" y="2204864"/>
            <a:ext cx="807730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3939570" y="2204864"/>
            <a:ext cx="863824" cy="36004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5307634" y="2204864"/>
            <a:ext cx="488502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5" name="Obdélník 54"/>
          <p:cNvSpPr/>
          <p:nvPr/>
        </p:nvSpPr>
        <p:spPr>
          <a:xfrm>
            <a:off x="875278" y="5589240"/>
            <a:ext cx="473974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err="1" smtClean="0">
                <a:solidFill>
                  <a:schemeClr val="tx1"/>
                </a:solidFill>
              </a:rPr>
              <a:t>USx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6" name="Obdélník 55"/>
          <p:cNvSpPr/>
          <p:nvPr/>
        </p:nvSpPr>
        <p:spPr>
          <a:xfrm>
            <a:off x="4805835" y="2204864"/>
            <a:ext cx="504056" cy="36004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7" name="Obdélník 66"/>
          <p:cNvSpPr/>
          <p:nvPr/>
        </p:nvSpPr>
        <p:spPr>
          <a:xfrm>
            <a:off x="3131839" y="2646076"/>
            <a:ext cx="807731" cy="35087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8" name="Obdélník 67"/>
          <p:cNvSpPr/>
          <p:nvPr/>
        </p:nvSpPr>
        <p:spPr>
          <a:xfrm>
            <a:off x="3939570" y="2646076"/>
            <a:ext cx="863824" cy="3508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9" name="Obdélník 68"/>
          <p:cNvSpPr/>
          <p:nvPr/>
        </p:nvSpPr>
        <p:spPr>
          <a:xfrm>
            <a:off x="5294336" y="2646076"/>
            <a:ext cx="1437903" cy="35087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4817340" y="2646076"/>
            <a:ext cx="476997" cy="3508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1" name="Obdélník 70"/>
          <p:cNvSpPr/>
          <p:nvPr/>
        </p:nvSpPr>
        <p:spPr>
          <a:xfrm>
            <a:off x="7236296" y="2646076"/>
            <a:ext cx="1008112" cy="35087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DS4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3" name="Obdélník 72"/>
          <p:cNvSpPr/>
          <p:nvPr/>
        </p:nvSpPr>
        <p:spPr>
          <a:xfrm>
            <a:off x="6732240" y="2646076"/>
            <a:ext cx="515768" cy="3508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US4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4" name="Obdélník 73"/>
          <p:cNvSpPr/>
          <p:nvPr/>
        </p:nvSpPr>
        <p:spPr>
          <a:xfrm>
            <a:off x="3133365" y="3052192"/>
            <a:ext cx="806206" cy="8088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6" name="Obdélník 75"/>
          <p:cNvSpPr/>
          <p:nvPr/>
        </p:nvSpPr>
        <p:spPr>
          <a:xfrm>
            <a:off x="3939571" y="3052192"/>
            <a:ext cx="866264" cy="80885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8" name="Obdélník 77"/>
          <p:cNvSpPr/>
          <p:nvPr/>
        </p:nvSpPr>
        <p:spPr>
          <a:xfrm>
            <a:off x="4817340" y="3052192"/>
            <a:ext cx="981053" cy="8088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9" name="Obdélník 78"/>
          <p:cNvSpPr/>
          <p:nvPr/>
        </p:nvSpPr>
        <p:spPr>
          <a:xfrm>
            <a:off x="3133366" y="3933056"/>
            <a:ext cx="806206" cy="3684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0" name="Obdélník 79"/>
          <p:cNvSpPr/>
          <p:nvPr/>
        </p:nvSpPr>
        <p:spPr>
          <a:xfrm>
            <a:off x="3939572" y="3933056"/>
            <a:ext cx="864006" cy="3684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US2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2" name="Obdélník 81"/>
          <p:cNvSpPr/>
          <p:nvPr/>
        </p:nvSpPr>
        <p:spPr>
          <a:xfrm>
            <a:off x="4817340" y="3933056"/>
            <a:ext cx="2418956" cy="3684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DS3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83" name="Obdélník 82"/>
          <p:cNvSpPr/>
          <p:nvPr/>
        </p:nvSpPr>
        <p:spPr>
          <a:xfrm>
            <a:off x="7236296" y="3933056"/>
            <a:ext cx="1011488" cy="3684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US3</a:t>
            </a:r>
            <a:endParaRPr lang="cs-CZ" sz="1600" b="1" dirty="0">
              <a:solidFill>
                <a:schemeClr val="tx1"/>
              </a:solidFill>
            </a:endParaRPr>
          </a:p>
        </p:txBody>
      </p:sp>
      <p:cxnSp>
        <p:nvCxnSpPr>
          <p:cNvPr id="85" name="Přímá spojnice se šipkou 84"/>
          <p:cNvCxnSpPr/>
          <p:nvPr/>
        </p:nvCxnSpPr>
        <p:spPr>
          <a:xfrm flipV="1">
            <a:off x="4803394" y="2204864"/>
            <a:ext cx="1" cy="864096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bdélník 87"/>
          <p:cNvSpPr/>
          <p:nvPr/>
        </p:nvSpPr>
        <p:spPr>
          <a:xfrm>
            <a:off x="251520" y="1230886"/>
            <a:ext cx="864096" cy="6480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chemeClr val="tx1"/>
                </a:solidFill>
              </a:rPr>
              <a:t>kmitočtový plán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89" name="Obdélník 88"/>
          <p:cNvSpPr/>
          <p:nvPr/>
        </p:nvSpPr>
        <p:spPr>
          <a:xfrm>
            <a:off x="7666439" y="4582990"/>
            <a:ext cx="864096" cy="324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chemeClr val="tx1"/>
                </a:solidFill>
              </a:rPr>
              <a:t>f </a:t>
            </a:r>
            <a:r>
              <a:rPr lang="en-US" sz="1200" b="1" dirty="0" smtClean="0">
                <a:solidFill>
                  <a:schemeClr val="tx1"/>
                </a:solidFill>
              </a:rPr>
              <a:t>[</a:t>
            </a:r>
            <a:r>
              <a:rPr lang="cs-CZ" sz="1200" b="1" dirty="0" smtClean="0">
                <a:solidFill>
                  <a:schemeClr val="tx1"/>
                </a:solidFill>
              </a:rPr>
              <a:t>kHz</a:t>
            </a:r>
            <a:r>
              <a:rPr lang="en-US" sz="1200" b="1" dirty="0" smtClean="0">
                <a:solidFill>
                  <a:schemeClr val="tx1"/>
                </a:solidFill>
              </a:rPr>
              <a:t>]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90" name="Obdélník 89"/>
          <p:cNvSpPr/>
          <p:nvPr/>
        </p:nvSpPr>
        <p:spPr>
          <a:xfrm>
            <a:off x="1463334" y="4941167"/>
            <a:ext cx="3340060" cy="1021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1450" indent="-171450">
              <a:buFont typeface="Calibri" pitchFamily="34" charset="0"/>
              <a:buChar char="–"/>
            </a:pPr>
            <a:r>
              <a:rPr lang="cs-CZ" sz="1200" dirty="0" smtClean="0">
                <a:solidFill>
                  <a:schemeClr val="tx1"/>
                </a:solidFill>
              </a:rPr>
              <a:t>pásmo upstream č. 0</a:t>
            </a:r>
            <a:endParaRPr lang="cs-CZ" sz="1200" dirty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endParaRPr lang="cs-CZ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r>
              <a:rPr lang="cs-CZ" sz="1200" dirty="0" smtClean="0">
                <a:solidFill>
                  <a:schemeClr val="tx1"/>
                </a:solidFill>
              </a:rPr>
              <a:t>pásmo pro směr </a:t>
            </a:r>
            <a:r>
              <a:rPr lang="cs-CZ" sz="1200" dirty="0" err="1" smtClean="0">
                <a:solidFill>
                  <a:schemeClr val="tx1"/>
                </a:solidFill>
              </a:rPr>
              <a:t>downstrem</a:t>
            </a:r>
            <a:endParaRPr lang="cs-CZ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endParaRPr lang="cs-CZ" sz="1200" dirty="0">
              <a:solidFill>
                <a:schemeClr val="tx1"/>
              </a:solidFill>
            </a:endParaRPr>
          </a:p>
          <a:p>
            <a:pPr marL="171450" indent="-171450">
              <a:buFont typeface="Calibri" pitchFamily="34" charset="0"/>
              <a:buChar char="–"/>
            </a:pPr>
            <a:r>
              <a:rPr lang="cs-CZ" sz="1200" dirty="0" smtClean="0">
                <a:solidFill>
                  <a:schemeClr val="tx1"/>
                </a:solidFill>
              </a:rPr>
              <a:t>pásmo pro směr upstream</a:t>
            </a:r>
          </a:p>
        </p:txBody>
      </p:sp>
      <p:sp>
        <p:nvSpPr>
          <p:cNvPr id="93" name="Obdélník 92"/>
          <p:cNvSpPr/>
          <p:nvPr/>
        </p:nvSpPr>
        <p:spPr>
          <a:xfrm>
            <a:off x="1835842" y="1764432"/>
            <a:ext cx="575917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94" name="Obdélník 93"/>
          <p:cNvSpPr/>
          <p:nvPr/>
        </p:nvSpPr>
        <p:spPr>
          <a:xfrm>
            <a:off x="1615572" y="1988840"/>
            <a:ext cx="796187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39" name="Obdélník 38"/>
          <p:cNvSpPr/>
          <p:nvPr/>
        </p:nvSpPr>
        <p:spPr>
          <a:xfrm>
            <a:off x="2411760" y="1315616"/>
            <a:ext cx="720080" cy="81724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95" name="Obdélník 94"/>
          <p:cNvSpPr/>
          <p:nvPr/>
        </p:nvSpPr>
        <p:spPr>
          <a:xfrm>
            <a:off x="1835696" y="2420888"/>
            <a:ext cx="576063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51" name="Obdélník 50"/>
          <p:cNvSpPr/>
          <p:nvPr/>
        </p:nvSpPr>
        <p:spPr>
          <a:xfrm>
            <a:off x="2411760" y="2204864"/>
            <a:ext cx="720079" cy="36004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98" name="Obdélník 97"/>
          <p:cNvSpPr/>
          <p:nvPr/>
        </p:nvSpPr>
        <p:spPr>
          <a:xfrm>
            <a:off x="1615573" y="2646076"/>
            <a:ext cx="79618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99" name="Obdélník 98"/>
          <p:cNvSpPr/>
          <p:nvPr/>
        </p:nvSpPr>
        <p:spPr>
          <a:xfrm>
            <a:off x="1835842" y="2852936"/>
            <a:ext cx="564009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66" name="Obdélník 65"/>
          <p:cNvSpPr/>
          <p:nvPr/>
        </p:nvSpPr>
        <p:spPr>
          <a:xfrm>
            <a:off x="2411759" y="2646076"/>
            <a:ext cx="720080" cy="3508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103" name="Obdélník 102"/>
          <p:cNvSpPr/>
          <p:nvPr/>
        </p:nvSpPr>
        <p:spPr>
          <a:xfrm>
            <a:off x="1615573" y="3052192"/>
            <a:ext cx="78314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105" name="Obdélník 104"/>
          <p:cNvSpPr/>
          <p:nvPr/>
        </p:nvSpPr>
        <p:spPr>
          <a:xfrm>
            <a:off x="1822654" y="3276600"/>
            <a:ext cx="576063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107" name="Obdélník 106"/>
          <p:cNvSpPr/>
          <p:nvPr/>
        </p:nvSpPr>
        <p:spPr>
          <a:xfrm>
            <a:off x="1835842" y="3717032"/>
            <a:ext cx="562875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104" name="Obdélník 103"/>
          <p:cNvSpPr/>
          <p:nvPr/>
        </p:nvSpPr>
        <p:spPr>
          <a:xfrm>
            <a:off x="1505104" y="3276600"/>
            <a:ext cx="317550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102" name="Obdélník 101"/>
          <p:cNvSpPr/>
          <p:nvPr/>
        </p:nvSpPr>
        <p:spPr>
          <a:xfrm>
            <a:off x="1331640" y="3052192"/>
            <a:ext cx="283932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331640" y="1315616"/>
            <a:ext cx="283933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0" name="Obdélník 39"/>
          <p:cNvSpPr/>
          <p:nvPr/>
        </p:nvSpPr>
        <p:spPr>
          <a:xfrm>
            <a:off x="1349252" y="1540024"/>
            <a:ext cx="486590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92" name="Obdélník 91"/>
          <p:cNvSpPr/>
          <p:nvPr/>
        </p:nvSpPr>
        <p:spPr>
          <a:xfrm>
            <a:off x="1505104" y="1764432"/>
            <a:ext cx="330592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108" name="Obdélník 107"/>
          <p:cNvSpPr/>
          <p:nvPr/>
        </p:nvSpPr>
        <p:spPr>
          <a:xfrm>
            <a:off x="2413284" y="3052192"/>
            <a:ext cx="720080" cy="80885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112" name="Obdélník 111"/>
          <p:cNvSpPr/>
          <p:nvPr/>
        </p:nvSpPr>
        <p:spPr>
          <a:xfrm>
            <a:off x="1628613" y="3933056"/>
            <a:ext cx="78314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113" name="Obdélník 112"/>
          <p:cNvSpPr/>
          <p:nvPr/>
        </p:nvSpPr>
        <p:spPr>
          <a:xfrm>
            <a:off x="1835694" y="4157464"/>
            <a:ext cx="576063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114" name="Obdélník 113"/>
          <p:cNvSpPr/>
          <p:nvPr/>
        </p:nvSpPr>
        <p:spPr>
          <a:xfrm>
            <a:off x="2413285" y="3933056"/>
            <a:ext cx="720080" cy="3684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US1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72" name="Obdélník 71"/>
          <p:cNvSpPr/>
          <p:nvPr/>
        </p:nvSpPr>
        <p:spPr>
          <a:xfrm>
            <a:off x="1835696" y="3492624"/>
            <a:ext cx="563020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DS1</a:t>
            </a:r>
            <a:endParaRPr lang="cs-CZ" sz="1100" b="1" dirty="0">
              <a:solidFill>
                <a:schemeClr val="tx1"/>
              </a:solidFill>
            </a:endParaRPr>
          </a:p>
        </p:txBody>
      </p:sp>
      <p:sp>
        <p:nvSpPr>
          <p:cNvPr id="75" name="Obdélník 74"/>
          <p:cNvSpPr/>
          <p:nvPr/>
        </p:nvSpPr>
        <p:spPr>
          <a:xfrm>
            <a:off x="1331641" y="3492624"/>
            <a:ext cx="491012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3867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69</Words>
  <Application>Microsoft Office PowerPoint</Application>
  <PresentationFormat>Předvádění na obrazovce (4:3)</PresentationFormat>
  <Paragraphs>66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Jareš</dc:creator>
  <cp:lastModifiedBy>Petr Jareš</cp:lastModifiedBy>
  <cp:revision>18</cp:revision>
  <dcterms:created xsi:type="dcterms:W3CDTF">2012-03-21T10:55:20Z</dcterms:created>
  <dcterms:modified xsi:type="dcterms:W3CDTF">2012-03-24T11:41:36Z</dcterms:modified>
</cp:coreProperties>
</file>