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7" r:id="rId3"/>
    <p:sldId id="258" r:id="rId4"/>
    <p:sldId id="259" r:id="rId5"/>
    <p:sldId id="270" r:id="rId6"/>
    <p:sldId id="263" r:id="rId7"/>
    <p:sldId id="268" r:id="rId8"/>
    <p:sldId id="260" r:id="rId9"/>
    <p:sldId id="261" r:id="rId10"/>
    <p:sldId id="262" r:id="rId11"/>
    <p:sldId id="264" r:id="rId12"/>
    <p:sldId id="284" r:id="rId13"/>
    <p:sldId id="265" r:id="rId14"/>
    <p:sldId id="285" r:id="rId15"/>
    <p:sldId id="266" r:id="rId16"/>
    <p:sldId id="272" r:id="rId17"/>
    <p:sldId id="273" r:id="rId18"/>
    <p:sldId id="274" r:id="rId19"/>
    <p:sldId id="276" r:id="rId20"/>
    <p:sldId id="271" r:id="rId21"/>
    <p:sldId id="275" r:id="rId22"/>
    <p:sldId id="28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5" autoAdjust="0"/>
    <p:restoredTop sz="94660"/>
  </p:normalViewPr>
  <p:slideViewPr>
    <p:cSldViewPr>
      <p:cViewPr>
        <p:scale>
          <a:sx n="75" d="100"/>
          <a:sy n="75" d="100"/>
        </p:scale>
        <p:origin x="-2004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14.5.2014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87624" y="3645024"/>
            <a:ext cx="6480048" cy="2301240"/>
          </a:xfrm>
        </p:spPr>
        <p:txBody>
          <a:bodyPr/>
          <a:lstStyle/>
          <a:p>
            <a:pPr algn="ctr"/>
            <a:r>
              <a:rPr lang="cs-CZ" dirty="0" smtClean="0"/>
              <a:t>Projekt </a:t>
            </a:r>
            <a:r>
              <a:rPr lang="cs-CZ" dirty="0" err="1" smtClean="0"/>
              <a:t>comenius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–</a:t>
            </a:r>
            <a:br>
              <a:rPr lang="cs-CZ" dirty="0" smtClean="0"/>
            </a:br>
            <a:r>
              <a:rPr lang="cs-CZ" dirty="0" smtClean="0"/>
              <a:t> setkaní </a:t>
            </a:r>
            <a:r>
              <a:rPr lang="cs-CZ" dirty="0" err="1" smtClean="0"/>
              <a:t>slovensko</a:t>
            </a:r>
            <a:endParaRPr lang="cs-CZ" dirty="0"/>
          </a:p>
        </p:txBody>
      </p:sp>
      <p:pic>
        <p:nvPicPr>
          <p:cNvPr id="1028" name="Picture 4" descr="C:\Users\Michal\Desktop\Bez názvu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0575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23" y="44624"/>
            <a:ext cx="8389854" cy="236259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dirty="0" smtClean="0">
                <a:solidFill>
                  <a:srgbClr val="00B0F0"/>
                </a:solidFill>
              </a:rPr>
              <a:t>Slovenská škola v </a:t>
            </a:r>
            <a:r>
              <a:rPr lang="cs-CZ" dirty="0" err="1" smtClean="0">
                <a:solidFill>
                  <a:srgbClr val="00B0F0"/>
                </a:solidFill>
              </a:rPr>
              <a:t>Šaľe</a:t>
            </a:r>
            <a:r>
              <a:rPr lang="cs-CZ" dirty="0" smtClean="0">
                <a:solidFill>
                  <a:srgbClr val="00B0F0"/>
                </a:solidFill>
              </a:rPr>
              <a:t/>
            </a:r>
            <a:br>
              <a:rPr lang="cs-CZ" dirty="0" smtClean="0">
                <a:solidFill>
                  <a:srgbClr val="00B0F0"/>
                </a:solidFill>
              </a:rPr>
            </a:b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…ještě že máme tu naší malou…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E:\02_School guided tour\P1340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852936"/>
            <a:ext cx="4089961" cy="3067472"/>
          </a:xfrm>
          <a:prstGeom prst="rect">
            <a:avLst/>
          </a:prstGeom>
          <a:noFill/>
        </p:spPr>
      </p:pic>
      <p:pic>
        <p:nvPicPr>
          <p:cNvPr id="5123" name="Picture 3" descr="E:\02_School guided tour\0911201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4089962" cy="3067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Přivítáni primátorem města </a:t>
            </a:r>
            <a:r>
              <a:rPr lang="cs-CZ" dirty="0" err="1" smtClean="0">
                <a:solidFill>
                  <a:srgbClr val="00B0F0"/>
                </a:solidFill>
              </a:rPr>
              <a:t>Šaľa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7172" name="Picture 4" descr="E:\04_Centre of Šaľa\DSCN3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4463819" cy="33478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4_Centre of Šaľa\DSCN3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80902"/>
            <a:ext cx="3686342" cy="2764756"/>
          </a:xfrm>
          <a:prstGeom prst="rect">
            <a:avLst/>
          </a:prstGeom>
          <a:noFill/>
        </p:spPr>
      </p:pic>
      <p:pic>
        <p:nvPicPr>
          <p:cNvPr id="5" name="Picture 2" descr="C:\Users\HP\Desktop\Slovensko14\DSC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4776" y="1780902"/>
            <a:ext cx="3686341" cy="2764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78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0364" y="260648"/>
            <a:ext cx="4186808" cy="1143000"/>
          </a:xfrm>
        </p:spPr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Centrum v </a:t>
            </a:r>
            <a:r>
              <a:rPr lang="cs-CZ" dirty="0" err="1" smtClean="0">
                <a:solidFill>
                  <a:srgbClr val="00B0F0"/>
                </a:solidFill>
              </a:rPr>
              <a:t>Šaľe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8194" name="Picture 2" descr="E:\04_Centre of Šaľa\DSCN3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785717" y="1993776"/>
            <a:ext cx="4013673" cy="3010255"/>
          </a:xfrm>
          <a:prstGeom prst="rect">
            <a:avLst/>
          </a:prstGeom>
          <a:noFill/>
        </p:spPr>
      </p:pic>
      <p:pic>
        <p:nvPicPr>
          <p:cNvPr id="8195" name="Picture 3" descr="E:\04_Centre of Šaľa\DSCN3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4" y="1993776"/>
            <a:ext cx="4007091" cy="30053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4_Centre of Šaľa\DSCN3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12894"/>
            <a:ext cx="3960440" cy="2970330"/>
          </a:xfrm>
          <a:prstGeom prst="rect">
            <a:avLst/>
          </a:prstGeom>
          <a:noFill/>
        </p:spPr>
      </p:pic>
      <p:pic>
        <p:nvPicPr>
          <p:cNvPr id="5" name="Picture 5" descr="E:\04_Centre of Šaľa\DSCN3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12894"/>
            <a:ext cx="3960440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56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Večeře v ,,Don </a:t>
            </a:r>
            <a:r>
              <a:rPr lang="cs-CZ" dirty="0" err="1" smtClean="0">
                <a:solidFill>
                  <a:srgbClr val="00B0F0"/>
                </a:solidFill>
              </a:rPr>
              <a:t>Galvan</a:t>
            </a:r>
            <a:r>
              <a:rPr lang="cs-CZ" dirty="0" smtClean="0">
                <a:solidFill>
                  <a:srgbClr val="00B0F0"/>
                </a:solidFill>
              </a:rPr>
              <a:t>“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6146" name="Picture 2" descr="E:\04_Centre of Šaľa\DSCN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80928"/>
            <a:ext cx="4871864" cy="3653898"/>
          </a:xfrm>
          <a:prstGeom prst="rect">
            <a:avLst/>
          </a:prstGeom>
          <a:noFill/>
        </p:spPr>
      </p:pic>
      <p:pic>
        <p:nvPicPr>
          <p:cNvPr id="6147" name="Picture 3" descr="C:\Users\HP\Desktop\Slovensko14\DSC_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340768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455061" cy="1143000"/>
          </a:xfrm>
        </p:spPr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Večerní seznamování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1026" name="Picture 2" descr="E:\05_Evening activities in the Hotel Kaskády\DSCN3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82391"/>
            <a:ext cx="4104456" cy="3078343"/>
          </a:xfrm>
          <a:prstGeom prst="rect">
            <a:avLst/>
          </a:prstGeom>
          <a:noFill/>
        </p:spPr>
      </p:pic>
      <p:pic>
        <p:nvPicPr>
          <p:cNvPr id="1027" name="Picture 3" descr="E:\05_Evening activities in the Hotel Kaskády\DSCN3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82390"/>
            <a:ext cx="4104458" cy="30783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05_Evening activities in the Hotel Kaskády\DSCN32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5040560" cy="3780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Středa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2666331"/>
            <a:ext cx="7467600" cy="25488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Vytvoření slovníků, dále zapsání na cyklotrasy 20km, 30km nebo 50 km a jejich uskutečnění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690864" cy="114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P</a:t>
            </a:r>
            <a:r>
              <a:rPr lang="cs-CZ" dirty="0" smtClean="0">
                <a:solidFill>
                  <a:srgbClr val="00B0F0"/>
                </a:solidFill>
              </a:rPr>
              <a:t>ráce na slovníku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4098" name="Picture 2" descr="E:\06_Students will work\P146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85" y="2276872"/>
            <a:ext cx="4062645" cy="3046984"/>
          </a:xfrm>
          <a:prstGeom prst="rect">
            <a:avLst/>
          </a:prstGeom>
          <a:noFill/>
        </p:spPr>
      </p:pic>
      <p:pic>
        <p:nvPicPr>
          <p:cNvPr id="4099" name="Picture 3" descr="E:\06_Students will work\P1460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7616"/>
            <a:ext cx="4061653" cy="304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Obsah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Odjezd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Hotel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Oficiální uvítání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Slovenská škola v Šal‘e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Šal‘a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Tvorba slovníku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Cyklo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výlet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Výlet do Bratislavy</a:t>
            </a:r>
          </a:p>
          <a:p>
            <a:pPr marL="550926" indent="-514350">
              <a:buFont typeface="+mj-lt"/>
              <a:buAutoNum type="arabicPeriod"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Odjezd</a:t>
            </a:r>
          </a:p>
          <a:p>
            <a:pPr marL="550926" indent="-514350">
              <a:buNone/>
            </a:pP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Cyklistický výlet 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–seznámení se s trasami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E:\03_Information about cyclo-tours\DSCN3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3840426" cy="2880320"/>
          </a:xfrm>
          <a:prstGeom prst="rect">
            <a:avLst/>
          </a:prstGeom>
          <a:noFill/>
        </p:spPr>
      </p:pic>
      <p:pic>
        <p:nvPicPr>
          <p:cNvPr id="3075" name="Picture 3" descr="E:\03_Information about cyclo-tours\P1460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536" y="2276872"/>
            <a:ext cx="3840426" cy="28803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0" y="332656"/>
            <a:ext cx="1450504" cy="1143000"/>
          </a:xfrm>
        </p:spPr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Výlet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123" name="Picture 3" descr="E:\07_Cycling tour\IMG_5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46337"/>
            <a:ext cx="4536504" cy="34021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07_Cycling tour\DSCN3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04456" cy="3078342"/>
          </a:xfrm>
          <a:prstGeom prst="rect">
            <a:avLst/>
          </a:prstGeom>
          <a:noFill/>
        </p:spPr>
      </p:pic>
      <p:pic>
        <p:nvPicPr>
          <p:cNvPr id="4" name="Picture 2" descr="E:\07_Cycling tour\IMG_5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3"/>
            <a:ext cx="4103776" cy="3077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342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07_Cycling tour\IMG_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5796136" cy="43468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9888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Čtvrtek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3314403"/>
            <a:ext cx="7467600" cy="12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Výlet do Bratislavy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24" y="206997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Michal\Desktop\mobil foto\slovensko\IMAG1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90" y="2298424"/>
            <a:ext cx="4180295" cy="23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556791"/>
            <a:ext cx="499255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1"/>
            <a:ext cx="2808313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Pátek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Odjezd do Prahy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4668" y="476672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Pondělí  -  Odjezd…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Dlouhý a důmyslně plánovaný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56087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56087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68391" y="341784"/>
            <a:ext cx="3466728" cy="1143000"/>
          </a:xfrm>
        </p:spPr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Hotel a okolí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334211" cy="325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HP\Desktop\Slovensko14\DSC_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9979" y="3789040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Olda\AppData\Local\Temp\Rar$DR60.303\IMAG1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970452" cy="2795879"/>
          </a:xfrm>
          <a:prstGeom prst="rect">
            <a:avLst/>
          </a:prstGeom>
          <a:noFill/>
        </p:spPr>
      </p:pic>
      <p:pic>
        <p:nvPicPr>
          <p:cNvPr id="5" name="Picture 4" descr="C:\Users\Olda\AppData\Local\Temp\Rar$DR65.736\IMAG1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623" y="3573016"/>
            <a:ext cx="4911869" cy="2762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4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Pokoj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 nás připravené apartmá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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51" y="2276872"/>
            <a:ext cx="377060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C:\Users\HP\Desktop\Slovensko14\DSC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647" y="2033845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772816"/>
            <a:ext cx="7467600" cy="11430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Úterý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3098379"/>
            <a:ext cx="7467600" cy="1842789"/>
          </a:xfrm>
        </p:spPr>
        <p:txBody>
          <a:bodyPr/>
          <a:lstStyle/>
          <a:p>
            <a:pPr marL="36576" indent="0" algn="ctr">
              <a:buNone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Oficiální uvítání, prohlídka školy a </a:t>
            </a:r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Šaľy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50926" indent="-514350"/>
            <a:r>
              <a:rPr lang="cs-CZ" dirty="0" smtClean="0">
                <a:solidFill>
                  <a:srgbClr val="00B0F0"/>
                </a:solidFill>
              </a:rPr>
              <a:t>Oficiální uvítání</a:t>
            </a:r>
          </a:p>
        </p:txBody>
      </p:sp>
      <p:pic>
        <p:nvPicPr>
          <p:cNvPr id="3074" name="Picture 2" descr="E:\01_Official welcome\P146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57" y="1340768"/>
            <a:ext cx="4289690" cy="3217268"/>
          </a:xfrm>
          <a:prstGeom prst="rect">
            <a:avLst/>
          </a:prstGeom>
          <a:noFill/>
        </p:spPr>
      </p:pic>
      <p:pic>
        <p:nvPicPr>
          <p:cNvPr id="3075" name="Picture 3" descr="E:\01_Official welcome\P146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165" y="260648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B0F0"/>
                </a:solidFill>
              </a:rPr>
              <a:t>A </a:t>
            </a:r>
            <a:r>
              <a:rPr lang="cs-CZ" dirty="0">
                <a:solidFill>
                  <a:srgbClr val="00B0F0"/>
                </a:solidFill>
              </a:rPr>
              <a:t>s</a:t>
            </a:r>
            <a:r>
              <a:rPr lang="cs-CZ" dirty="0" smtClean="0">
                <a:solidFill>
                  <a:srgbClr val="00B0F0"/>
                </a:solidFill>
              </a:rPr>
              <a:t>eznámení s celým plánem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098" name="Picture 2" descr="E:\01_Official welcome\P146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7011" y="1988840"/>
            <a:ext cx="3731089" cy="2798317"/>
          </a:xfrm>
          <a:prstGeom prst="rect">
            <a:avLst/>
          </a:prstGeom>
          <a:noFill/>
        </p:spPr>
      </p:pic>
      <p:pic>
        <p:nvPicPr>
          <p:cNvPr id="4099" name="Picture 3" descr="E:\01_Official welcome\IMG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57" y="2032016"/>
            <a:ext cx="4067944" cy="2711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381</TotalTime>
  <Words>98</Words>
  <Application>Microsoft Office PowerPoint</Application>
  <PresentationFormat>Předvádění na obrazovce (4:3)</PresentationFormat>
  <Paragraphs>32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Technický</vt:lpstr>
      <vt:lpstr>Projekt comenius  –  setkaní slovensko</vt:lpstr>
      <vt:lpstr>Obsah</vt:lpstr>
      <vt:lpstr>Pondělí  -  Odjezd… Dlouhý a důmyslně plánovaný</vt:lpstr>
      <vt:lpstr>Hotel a okolí</vt:lpstr>
      <vt:lpstr>Prezentace aplikace PowerPoint</vt:lpstr>
      <vt:lpstr>Pokoj Pro nás připravené apartmá  </vt:lpstr>
      <vt:lpstr>Úterý</vt:lpstr>
      <vt:lpstr>Oficiální uvítání</vt:lpstr>
      <vt:lpstr>A seznámení s celým plánem  </vt:lpstr>
      <vt:lpstr>Slovenská škola v Šaľe …ještě že máme tu naší malou…</vt:lpstr>
      <vt:lpstr>Přivítáni primátorem města Šaľa</vt:lpstr>
      <vt:lpstr>Prezentace aplikace PowerPoint</vt:lpstr>
      <vt:lpstr>Centrum v Šaľe</vt:lpstr>
      <vt:lpstr>Prezentace aplikace PowerPoint</vt:lpstr>
      <vt:lpstr>Večeře v ,,Don Galvan“</vt:lpstr>
      <vt:lpstr>Večerní seznamování</vt:lpstr>
      <vt:lpstr>Prezentace aplikace PowerPoint</vt:lpstr>
      <vt:lpstr>Středa</vt:lpstr>
      <vt:lpstr>Práce na slovníku</vt:lpstr>
      <vt:lpstr>Cyklistický výlet –seznámení se s trasami</vt:lpstr>
      <vt:lpstr>Výlet</vt:lpstr>
      <vt:lpstr>Prezentace aplikace PowerPoint</vt:lpstr>
      <vt:lpstr>Prezentace aplikace PowerPoint</vt:lpstr>
      <vt:lpstr>Čtvrtek</vt:lpstr>
      <vt:lpstr>Prezentace aplikace PowerPoint</vt:lpstr>
      <vt:lpstr>Prezentace aplikace PowerPoint</vt:lpstr>
      <vt:lpstr>Pátek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comenius – setkaní slovensko</dc:title>
  <dc:creator>Olda</dc:creator>
  <cp:lastModifiedBy>Misa</cp:lastModifiedBy>
  <cp:revision>45</cp:revision>
  <dcterms:created xsi:type="dcterms:W3CDTF">2014-05-13T19:16:44Z</dcterms:created>
  <dcterms:modified xsi:type="dcterms:W3CDTF">2014-05-14T21:13:46Z</dcterms:modified>
</cp:coreProperties>
</file>