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5" r:id="rId15"/>
    <p:sldId id="276" r:id="rId16"/>
    <p:sldId id="279" r:id="rId17"/>
    <p:sldId id="280" r:id="rId18"/>
    <p:sldId id="281" r:id="rId19"/>
    <p:sldId id="277" r:id="rId20"/>
    <p:sldId id="278" r:id="rId21"/>
    <p:sldId id="283" r:id="rId22"/>
    <p:sldId id="282" r:id="rId23"/>
    <p:sldId id="284" r:id="rId24"/>
    <p:sldId id="285" r:id="rId25"/>
    <p:sldId id="286" r:id="rId26"/>
    <p:sldId id="287" r:id="rId27"/>
    <p:sldId id="288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2119-FECE-471E-AE0B-F4C24E53D063}" type="datetimeFigureOut">
              <a:rPr lang="cs-CZ" smtClean="0"/>
              <a:t>27.8.2014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B148-EE50-464C-A87B-93D3A7E2C7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406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2119-FECE-471E-AE0B-F4C24E53D063}" type="datetimeFigureOut">
              <a:rPr lang="cs-CZ" smtClean="0"/>
              <a:t>27.8.2014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B148-EE50-464C-A87B-93D3A7E2C7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326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2119-FECE-471E-AE0B-F4C24E53D063}" type="datetimeFigureOut">
              <a:rPr lang="cs-CZ" smtClean="0"/>
              <a:t>27.8.2014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B148-EE50-464C-A87B-93D3A7E2C7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514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2119-FECE-471E-AE0B-F4C24E53D063}" type="datetimeFigureOut">
              <a:rPr lang="cs-CZ" smtClean="0"/>
              <a:t>27.8.2014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B148-EE50-464C-A87B-93D3A7E2C7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14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2119-FECE-471E-AE0B-F4C24E53D063}" type="datetimeFigureOut">
              <a:rPr lang="cs-CZ" smtClean="0"/>
              <a:t>27.8.2014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B148-EE50-464C-A87B-93D3A7E2C7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536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2119-FECE-471E-AE0B-F4C24E53D063}" type="datetimeFigureOut">
              <a:rPr lang="cs-CZ" smtClean="0"/>
              <a:t>27.8.2014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B148-EE50-464C-A87B-93D3A7E2C7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2774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2119-FECE-471E-AE0B-F4C24E53D063}" type="datetimeFigureOut">
              <a:rPr lang="cs-CZ" smtClean="0"/>
              <a:t>27.8.2014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B148-EE50-464C-A87B-93D3A7E2C7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0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2119-FECE-471E-AE0B-F4C24E53D063}" type="datetimeFigureOut">
              <a:rPr lang="cs-CZ" smtClean="0"/>
              <a:t>27.8.2014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B148-EE50-464C-A87B-93D3A7E2C7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2059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2119-FECE-471E-AE0B-F4C24E53D063}" type="datetimeFigureOut">
              <a:rPr lang="cs-CZ" smtClean="0"/>
              <a:t>27.8.2014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B148-EE50-464C-A87B-93D3A7E2C7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3994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2119-FECE-471E-AE0B-F4C24E53D063}" type="datetimeFigureOut">
              <a:rPr lang="cs-CZ" smtClean="0"/>
              <a:t>27.8.2014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B148-EE50-464C-A87B-93D3A7E2C7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135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2119-FECE-471E-AE0B-F4C24E53D063}" type="datetimeFigureOut">
              <a:rPr lang="cs-CZ" smtClean="0"/>
              <a:t>27.8.2014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B148-EE50-464C-A87B-93D3A7E2C7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31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B2119-FECE-471E-AE0B-F4C24E53D063}" type="datetimeFigureOut">
              <a:rPr lang="cs-CZ" smtClean="0"/>
              <a:t>27.8.2014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CB148-EE50-464C-A87B-93D3A7E2C7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87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5805264"/>
            <a:ext cx="7772400" cy="749945"/>
          </a:xfrm>
        </p:spPr>
        <p:txBody>
          <a:bodyPr>
            <a:normAutofit fontScale="90000"/>
          </a:bodyPr>
          <a:lstStyle/>
          <a:p>
            <a:r>
              <a:rPr lang="cs-CZ" b="1" cap="all" dirty="0" smtClean="0"/>
              <a:t>Praha, IX/2013</a:t>
            </a:r>
            <a:endParaRPr lang="cs-CZ" b="1" cap="all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3"/>
            <a:ext cx="7920880" cy="594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97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808" cy="6093296"/>
          </a:xfrm>
        </p:spPr>
      </p:pic>
    </p:spTree>
    <p:extLst>
      <p:ext uri="{BB962C8B-B14F-4D97-AF65-F5344CB8AC3E}">
        <p14:creationId xmlns:p14="http://schemas.microsoft.com/office/powerpoint/2010/main" val="2434498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39"/>
            <a:ext cx="9144000" cy="6359789"/>
          </a:xfrm>
        </p:spPr>
      </p:pic>
    </p:spTree>
    <p:extLst>
      <p:ext uri="{BB962C8B-B14F-4D97-AF65-F5344CB8AC3E}">
        <p14:creationId xmlns:p14="http://schemas.microsoft.com/office/powerpoint/2010/main" val="2631743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2809" cy="6093296"/>
          </a:xfrm>
        </p:spPr>
      </p:pic>
    </p:spTree>
    <p:extLst>
      <p:ext uri="{BB962C8B-B14F-4D97-AF65-F5344CB8AC3E}">
        <p14:creationId xmlns:p14="http://schemas.microsoft.com/office/powerpoint/2010/main" val="2407900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" y="0"/>
            <a:ext cx="4461960" cy="594928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765" y="0"/>
            <a:ext cx="4461960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0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8" y="13320"/>
            <a:ext cx="9126901" cy="6844680"/>
          </a:xfrm>
        </p:spPr>
      </p:pic>
    </p:spTree>
    <p:extLst>
      <p:ext uri="{BB962C8B-B14F-4D97-AF65-F5344CB8AC3E}">
        <p14:creationId xmlns:p14="http://schemas.microsoft.com/office/powerpoint/2010/main" val="2212122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13969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808" cy="6093296"/>
          </a:xfrm>
        </p:spPr>
      </p:pic>
    </p:spTree>
    <p:extLst>
      <p:ext uri="{BB962C8B-B14F-4D97-AF65-F5344CB8AC3E}">
        <p14:creationId xmlns:p14="http://schemas.microsoft.com/office/powerpoint/2010/main" val="1770114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808" cy="6093296"/>
          </a:xfrm>
        </p:spPr>
      </p:pic>
    </p:spTree>
    <p:extLst>
      <p:ext uri="{BB962C8B-B14F-4D97-AF65-F5344CB8AC3E}">
        <p14:creationId xmlns:p14="http://schemas.microsoft.com/office/powerpoint/2010/main" val="3128326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808" cy="6093296"/>
          </a:xfrm>
        </p:spPr>
      </p:pic>
    </p:spTree>
    <p:extLst>
      <p:ext uri="{BB962C8B-B14F-4D97-AF65-F5344CB8AC3E}">
        <p14:creationId xmlns:p14="http://schemas.microsoft.com/office/powerpoint/2010/main" val="3398522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0736" cy="6165304"/>
          </a:xfrm>
        </p:spPr>
      </p:pic>
    </p:spTree>
    <p:extLst>
      <p:ext uri="{BB962C8B-B14F-4D97-AF65-F5344CB8AC3E}">
        <p14:creationId xmlns:p14="http://schemas.microsoft.com/office/powerpoint/2010/main" val="3498906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" y="0"/>
            <a:ext cx="9132808" cy="6093296"/>
          </a:xfrm>
        </p:spPr>
      </p:pic>
    </p:spTree>
    <p:extLst>
      <p:ext uri="{BB962C8B-B14F-4D97-AF65-F5344CB8AC3E}">
        <p14:creationId xmlns:p14="http://schemas.microsoft.com/office/powerpoint/2010/main" val="4255248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9144002" cy="6093297"/>
          </a:xfrm>
        </p:spPr>
      </p:pic>
    </p:spTree>
    <p:extLst>
      <p:ext uri="{BB962C8B-B14F-4D97-AF65-F5344CB8AC3E}">
        <p14:creationId xmlns:p14="http://schemas.microsoft.com/office/powerpoint/2010/main" val="2371083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808" cy="6093296"/>
          </a:xfrm>
        </p:spPr>
      </p:pic>
    </p:spTree>
    <p:extLst>
      <p:ext uri="{BB962C8B-B14F-4D97-AF65-F5344CB8AC3E}">
        <p14:creationId xmlns:p14="http://schemas.microsoft.com/office/powerpoint/2010/main" val="1767741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5"/>
            <a:ext cx="4283968" cy="642595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685"/>
            <a:ext cx="4280024" cy="642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67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01"/>
            <a:ext cx="4283968" cy="642595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81" y="0"/>
            <a:ext cx="4254219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85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808" cy="6093296"/>
          </a:xfrm>
        </p:spPr>
      </p:pic>
    </p:spTree>
    <p:extLst>
      <p:ext uri="{BB962C8B-B14F-4D97-AF65-F5344CB8AC3E}">
        <p14:creationId xmlns:p14="http://schemas.microsoft.com/office/powerpoint/2010/main" val="4286475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808" cy="6093296"/>
          </a:xfrm>
        </p:spPr>
      </p:pic>
    </p:spTree>
    <p:extLst>
      <p:ext uri="{BB962C8B-B14F-4D97-AF65-F5344CB8AC3E}">
        <p14:creationId xmlns:p14="http://schemas.microsoft.com/office/powerpoint/2010/main" val="1291174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59"/>
            <a:ext cx="4283968" cy="642595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0"/>
            <a:ext cx="4283968" cy="642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73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2664296" cy="4789746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6632"/>
            <a:ext cx="6120680" cy="327073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838569"/>
            <a:ext cx="3514444" cy="263583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717032"/>
            <a:ext cx="2489056" cy="287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94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00763"/>
          </a:xfrm>
        </p:spPr>
      </p:pic>
    </p:spTree>
    <p:extLst>
      <p:ext uri="{BB962C8B-B14F-4D97-AF65-F5344CB8AC3E}">
        <p14:creationId xmlns:p14="http://schemas.microsoft.com/office/powerpoint/2010/main" val="2774251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808" cy="6093296"/>
          </a:xfrm>
        </p:spPr>
      </p:pic>
    </p:spTree>
    <p:extLst>
      <p:ext uri="{BB962C8B-B14F-4D97-AF65-F5344CB8AC3E}">
        <p14:creationId xmlns:p14="http://schemas.microsoft.com/office/powerpoint/2010/main" val="2436885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75784"/>
          </a:xfrm>
        </p:spPr>
      </p:pic>
    </p:spTree>
    <p:extLst>
      <p:ext uri="{BB962C8B-B14F-4D97-AF65-F5344CB8AC3E}">
        <p14:creationId xmlns:p14="http://schemas.microsoft.com/office/powerpoint/2010/main" val="3888188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1"/>
            <a:ext cx="4491671" cy="673750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28" y="0"/>
            <a:ext cx="4494245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96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11"/>
            <a:ext cx="9144000" cy="6156093"/>
          </a:xfrm>
        </p:spPr>
      </p:pic>
    </p:spTree>
    <p:extLst>
      <p:ext uri="{BB962C8B-B14F-4D97-AF65-F5344CB8AC3E}">
        <p14:creationId xmlns:p14="http://schemas.microsoft.com/office/powerpoint/2010/main" val="2640220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808" cy="6093296"/>
          </a:xfrm>
        </p:spPr>
      </p:pic>
    </p:spTree>
    <p:extLst>
      <p:ext uri="{BB962C8B-B14F-4D97-AF65-F5344CB8AC3E}">
        <p14:creationId xmlns:p14="http://schemas.microsoft.com/office/powerpoint/2010/main" val="2890403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" y="496"/>
            <a:ext cx="9132065" cy="6092800"/>
          </a:xfrm>
        </p:spPr>
      </p:pic>
    </p:spTree>
    <p:extLst>
      <p:ext uri="{BB962C8B-B14F-4D97-AF65-F5344CB8AC3E}">
        <p14:creationId xmlns:p14="http://schemas.microsoft.com/office/powerpoint/2010/main" val="78605129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</Words>
  <Application>Microsoft Office PowerPoint</Application>
  <PresentationFormat>Předvádění na obrazovce (4:3)</PresentationFormat>
  <Paragraphs>1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systému Office</vt:lpstr>
      <vt:lpstr>Praha, IX/2013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Praha, IX/2013</dc:title>
  <dc:creator>Jiří Kohout</dc:creator>
  <cp:lastModifiedBy>Jiří Kohout</cp:lastModifiedBy>
  <cp:revision>4</cp:revision>
  <dcterms:created xsi:type="dcterms:W3CDTF">2014-08-27T09:09:27Z</dcterms:created>
  <dcterms:modified xsi:type="dcterms:W3CDTF">2014-08-27T09:47:34Z</dcterms:modified>
</cp:coreProperties>
</file>