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17A52-E2BA-4079-BD9E-82494A47C8B5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92786-8E36-4D1C-8313-D3B0954902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58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2786-8E36-4D1C-8313-D3B09549026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94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63D41C1-02B6-4519-B9F2-502EAD233082}" type="datetime1">
              <a:rPr lang="cs-CZ" smtClean="0"/>
              <a:t>15.9.2013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cs-CZ" smtClean="0"/>
              <a:t>Authors: Jakub Matějka, Lukáš Hochmaul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9ACF-AB7A-48D1-9A29-3F44FBEC89D2}" type="datetime1">
              <a:rPr lang="cs-CZ" smtClean="0"/>
              <a:t>15.9.2013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Authors: Jakub Matějka, Lukáš Hochmaul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CADE-8653-48B4-AFA6-306CCDC871CF}" type="datetime1">
              <a:rPr lang="cs-CZ" smtClean="0"/>
              <a:t>15.9.2013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Authors: Jakub Matějka, Lukáš Hochmaul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01C8-5568-4DF7-B1DC-C38CB7C9144D}" type="datetime1">
              <a:rPr lang="cs-CZ" smtClean="0"/>
              <a:t>15.9.2013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Authors: Jakub Matějka, Lukáš Hochmaul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B97F-65CB-419E-8F9E-F6121C917B26}" type="datetime1">
              <a:rPr lang="cs-CZ" smtClean="0"/>
              <a:t>15.9.2013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Authors: Jakub Matějka, Lukáš Hochmaul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5D6A-27AF-4DA4-BFCC-81C748A4EBFC}" type="datetime1">
              <a:rPr lang="cs-CZ" smtClean="0"/>
              <a:t>15.9.2013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Authors: Jakub Matějka, Lukáš Hochmaul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EDC3-1AD2-4FC1-84C6-2B6C55A79018}" type="datetime1">
              <a:rPr lang="cs-CZ" smtClean="0"/>
              <a:t>15.9.2013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Authors: Jakub Matějka, Lukáš Hochmaul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C4F8-1C76-478E-AFC2-1995B0DDC9EC}" type="datetime1">
              <a:rPr lang="cs-CZ" smtClean="0"/>
              <a:t>15.9.2013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Authors: Jakub Matějka, Lukáš Hochmaul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A99D-9A9D-44C8-AE1C-2C7A970E0F8D}" type="datetime1">
              <a:rPr lang="cs-CZ" smtClean="0"/>
              <a:t>15.9.2013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Authors: Jakub Matějka, Lukáš Hochmaul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70B1C59-F218-4BE5-BE81-74D1B29322F3}" type="datetime1">
              <a:rPr lang="cs-CZ" smtClean="0"/>
              <a:t>15.9.2013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cs-CZ" smtClean="0"/>
              <a:t>Authors: Jakub Matějka, Lukáš Hochmaul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574AC49-CC0F-416A-9B7E-96E5D34B00C4}" type="datetime1">
              <a:rPr lang="cs-CZ" smtClean="0"/>
              <a:t>15.9.2013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cs-CZ" smtClean="0"/>
              <a:t>Authors: Jakub Matějka, Lukáš Hochmaul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E59B61-71B8-4946-B9FE-75CAB03D6700}" type="datetime1">
              <a:rPr lang="cs-CZ" smtClean="0"/>
              <a:t>15.9.2013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cs-CZ" smtClean="0"/>
              <a:t>Authors: Jakub Matějka, Lukáš Hochmaul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cs-CZ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rd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Comenius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Project Meeting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Schwamlmstadt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Germany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June 2013</a:t>
            </a:r>
            <a:endParaRPr lang="cs-CZ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1219512" cy="114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>
                <a:latin typeface="Nyala" panose="02000504070300020003" pitchFamily="2" charset="0"/>
              </a:rPr>
              <a:t>Authors</a:t>
            </a:r>
            <a:r>
              <a:rPr lang="cs-CZ" dirty="0" smtClean="0">
                <a:latin typeface="Nyala" panose="02000504070300020003" pitchFamily="2" charset="0"/>
              </a:rPr>
              <a:t>: Jakub Matějka, Lukáš </a:t>
            </a:r>
            <a:r>
              <a:rPr lang="cs-CZ" dirty="0" err="1" smtClean="0">
                <a:latin typeface="Nyala" panose="02000504070300020003" pitchFamily="2" charset="0"/>
              </a:rPr>
              <a:t>Hochmaul</a:t>
            </a:r>
            <a:endParaRPr lang="cs-CZ" dirty="0">
              <a:latin typeface="Nyala" panose="02000504070300020003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24744"/>
            <a:ext cx="1800200" cy="9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764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804" y="1196799"/>
            <a:ext cx="7772400" cy="1362075"/>
          </a:xfrm>
        </p:spPr>
        <p:txBody>
          <a:bodyPr/>
          <a:lstStyle/>
          <a:p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Thursday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 6</a:t>
            </a:r>
            <a:r>
              <a:rPr lang="cs-CZ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June 2013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27090"/>
            <a:ext cx="1219512" cy="114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>
                <a:latin typeface="Nyala" panose="02000504070300020003" pitchFamily="2" charset="0"/>
              </a:rPr>
              <a:t>Authors</a:t>
            </a:r>
            <a:r>
              <a:rPr lang="cs-CZ" dirty="0">
                <a:latin typeface="Nyala" panose="02000504070300020003" pitchFamily="2" charset="0"/>
              </a:rPr>
              <a:t>: Jakub Matějka, Lukáš </a:t>
            </a:r>
            <a:r>
              <a:rPr lang="cs-CZ" dirty="0" err="1">
                <a:latin typeface="Nyala" panose="02000504070300020003" pitchFamily="2" charset="0"/>
              </a:rPr>
              <a:t>Hochmaul</a:t>
            </a:r>
            <a:endParaRPr lang="cs-CZ" dirty="0">
              <a:latin typeface="Nyala" panose="02000504070300020003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27090"/>
            <a:ext cx="1800200" cy="9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75" y="2914870"/>
            <a:ext cx="2632450" cy="26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89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Cycling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Museum in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Bad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Brückenau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 r="5671"/>
          <a:stretch/>
        </p:blipFill>
        <p:spPr>
          <a:xfrm>
            <a:off x="2125981" y="2339082"/>
            <a:ext cx="4880610" cy="36036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6" y="1258562"/>
            <a:ext cx="1219512" cy="114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791816" y="6022917"/>
            <a:ext cx="5540188" cy="365125"/>
          </a:xfrm>
        </p:spPr>
        <p:txBody>
          <a:bodyPr/>
          <a:lstStyle/>
          <a:p>
            <a:r>
              <a:rPr lang="cs-CZ" dirty="0" err="1">
                <a:latin typeface="Nyala" panose="02000504070300020003" pitchFamily="2" charset="0"/>
              </a:rPr>
              <a:t>Authors</a:t>
            </a:r>
            <a:r>
              <a:rPr lang="cs-CZ" dirty="0">
                <a:latin typeface="Nyala" panose="02000504070300020003" pitchFamily="2" charset="0"/>
              </a:rPr>
              <a:t>: Jakub Matějka, Lukáš </a:t>
            </a:r>
            <a:r>
              <a:rPr lang="cs-CZ" dirty="0" err="1">
                <a:latin typeface="Nyala" panose="02000504070300020003" pitchFamily="2" charset="0"/>
              </a:rPr>
              <a:t>Hochmaul</a:t>
            </a:r>
            <a:endParaRPr lang="cs-CZ" dirty="0">
              <a:latin typeface="Nyala" panose="02000504070300020003" pitchFamily="2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30" y="1308267"/>
            <a:ext cx="1800200" cy="9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5040560" cy="37804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2204865"/>
            <a:ext cx="5544616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83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Alpha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27090"/>
            <a:ext cx="1219512" cy="114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>
                <a:latin typeface="Nyala" panose="02000504070300020003" pitchFamily="2" charset="0"/>
              </a:rPr>
              <a:t>Authors</a:t>
            </a:r>
            <a:r>
              <a:rPr lang="cs-CZ" dirty="0">
                <a:latin typeface="Nyala" panose="02000504070300020003" pitchFamily="2" charset="0"/>
              </a:rPr>
              <a:t>: Jakub Matějka, Lukáš </a:t>
            </a:r>
            <a:r>
              <a:rPr lang="cs-CZ" dirty="0" err="1">
                <a:latin typeface="Nyala" panose="02000504070300020003" pitchFamily="2" charset="0"/>
              </a:rPr>
              <a:t>Hochmaul</a:t>
            </a:r>
            <a:endParaRPr lang="cs-CZ" dirty="0">
              <a:latin typeface="Nyala" panose="02000504070300020003" pitchFamily="2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27090"/>
            <a:ext cx="1800200" cy="9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873432"/>
            <a:ext cx="5508613" cy="393183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57" y="1873433"/>
            <a:ext cx="5890243" cy="393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25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very much for your attention and enjoy this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meeting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27090"/>
            <a:ext cx="1219512" cy="114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4400" y="5373216"/>
            <a:ext cx="6033863" cy="801061"/>
          </a:xfrm>
        </p:spPr>
        <p:txBody>
          <a:bodyPr/>
          <a:lstStyle/>
          <a:p>
            <a:r>
              <a:rPr lang="cs-CZ" sz="2000" dirty="0" err="1">
                <a:latin typeface="Nyala" panose="02000504070300020003" pitchFamily="2" charset="0"/>
              </a:rPr>
              <a:t>Authors</a:t>
            </a:r>
            <a:r>
              <a:rPr lang="cs-CZ" sz="2000" dirty="0">
                <a:latin typeface="Nyala" panose="02000504070300020003" pitchFamily="2" charset="0"/>
              </a:rPr>
              <a:t>: Jakub Matějka, Lukáš </a:t>
            </a:r>
            <a:r>
              <a:rPr lang="cs-CZ" sz="2000" dirty="0" err="1">
                <a:latin typeface="Nyala" panose="02000504070300020003" pitchFamily="2" charset="0"/>
              </a:rPr>
              <a:t>Hochmaul</a:t>
            </a:r>
            <a:endParaRPr lang="cs-CZ" sz="2000" dirty="0">
              <a:latin typeface="Nyala" panose="02000504070300020003" pitchFamily="2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27090"/>
            <a:ext cx="1800200" cy="9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231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218570"/>
            <a:ext cx="7772400" cy="1362075"/>
          </a:xfrm>
        </p:spPr>
        <p:txBody>
          <a:bodyPr/>
          <a:lstStyle/>
          <a:p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Tuesday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 4</a:t>
            </a:r>
            <a:r>
              <a:rPr lang="cs-CZ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June 2013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27090"/>
            <a:ext cx="1219512" cy="114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>
                <a:latin typeface="Nyala" panose="02000504070300020003" pitchFamily="2" charset="0"/>
              </a:rPr>
              <a:t>Authors</a:t>
            </a:r>
            <a:r>
              <a:rPr lang="cs-CZ" dirty="0">
                <a:latin typeface="Nyala" panose="02000504070300020003" pitchFamily="2" charset="0"/>
              </a:rPr>
              <a:t>: Jakub Matějka, Lukáš </a:t>
            </a:r>
            <a:r>
              <a:rPr lang="cs-CZ" dirty="0" err="1">
                <a:latin typeface="Nyala" panose="02000504070300020003" pitchFamily="2" charset="0"/>
              </a:rPr>
              <a:t>Hochmaul</a:t>
            </a:r>
            <a:endParaRPr lang="cs-CZ" dirty="0">
              <a:latin typeface="Nyala" panose="02000504070300020003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27090"/>
            <a:ext cx="1800200" cy="9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62" y="2947414"/>
            <a:ext cx="2621676" cy="26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45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visits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84" y="2060575"/>
            <a:ext cx="4804833" cy="36036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27090"/>
            <a:ext cx="1219512" cy="114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>
                <a:latin typeface="Nyala" panose="02000504070300020003" pitchFamily="2" charset="0"/>
              </a:rPr>
              <a:t>Authors</a:t>
            </a:r>
            <a:r>
              <a:rPr lang="cs-CZ" dirty="0">
                <a:latin typeface="Nyala" panose="02000504070300020003" pitchFamily="2" charset="0"/>
              </a:rPr>
              <a:t>: Jakub Matějka, Lukáš </a:t>
            </a:r>
            <a:r>
              <a:rPr lang="cs-CZ" dirty="0" err="1">
                <a:latin typeface="Nyala" panose="02000504070300020003" pitchFamily="2" charset="0"/>
              </a:rPr>
              <a:t>Hochmaul</a:t>
            </a:r>
            <a:endParaRPr lang="cs-CZ" dirty="0">
              <a:latin typeface="Nyala" panose="02000504070300020003" pitchFamily="2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6" y="727090"/>
            <a:ext cx="1800200" cy="9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12504"/>
            <a:ext cx="5616624" cy="374441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12505"/>
            <a:ext cx="56166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85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2578" y="1170476"/>
            <a:ext cx="6965245" cy="1202485"/>
          </a:xfrm>
        </p:spPr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Lunch in restaurant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02" y="2276475"/>
            <a:ext cx="4804833" cy="36036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0" y="669976"/>
            <a:ext cx="1219512" cy="114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820069" y="5887092"/>
            <a:ext cx="5540188" cy="365125"/>
          </a:xfrm>
        </p:spPr>
        <p:txBody>
          <a:bodyPr/>
          <a:lstStyle/>
          <a:p>
            <a:r>
              <a:rPr lang="cs-CZ" dirty="0" err="1">
                <a:latin typeface="Nyala" panose="02000504070300020003" pitchFamily="2" charset="0"/>
              </a:rPr>
              <a:t>Authors</a:t>
            </a:r>
            <a:r>
              <a:rPr lang="cs-CZ" dirty="0">
                <a:latin typeface="Nyala" panose="02000504070300020003" pitchFamily="2" charset="0"/>
              </a:rPr>
              <a:t>: Jakub Matějka, Lukáš </a:t>
            </a:r>
            <a:r>
              <a:rPr lang="cs-CZ" dirty="0" err="1">
                <a:latin typeface="Nyala" panose="02000504070300020003" pitchFamily="2" charset="0"/>
              </a:rPr>
              <a:t>Hochmaul</a:t>
            </a:r>
            <a:endParaRPr lang="cs-CZ" dirty="0">
              <a:latin typeface="Nyala" panose="02000504070300020003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89922"/>
            <a:ext cx="1800200" cy="9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30" y="2159485"/>
            <a:ext cx="4970142" cy="37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03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Cycling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27090"/>
            <a:ext cx="1219512" cy="114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12" y="2066000"/>
            <a:ext cx="4973176" cy="3729882"/>
          </a:xfrm>
          <a:prstGeom prst="rect">
            <a:avLst/>
          </a:prstGeom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>
                <a:latin typeface="Nyala" panose="02000504070300020003" pitchFamily="2" charset="0"/>
              </a:rPr>
              <a:t>Authors</a:t>
            </a:r>
            <a:r>
              <a:rPr lang="cs-CZ" dirty="0">
                <a:latin typeface="Nyala" panose="02000504070300020003" pitchFamily="2" charset="0"/>
              </a:rPr>
              <a:t>: Jakub Matějka, Lukáš </a:t>
            </a:r>
            <a:r>
              <a:rPr lang="cs-CZ" dirty="0" err="1">
                <a:latin typeface="Nyala" panose="02000504070300020003" pitchFamily="2" charset="0"/>
              </a:rPr>
              <a:t>Hochmaul</a:t>
            </a:r>
            <a:endParaRPr lang="cs-CZ" dirty="0">
              <a:latin typeface="Nyala" panose="02000504070300020003" pitchFamily="2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727090"/>
            <a:ext cx="1800200" cy="9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277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Alsfeld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27090"/>
            <a:ext cx="1219512" cy="114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>
                <a:latin typeface="Nyala" panose="02000504070300020003" pitchFamily="2" charset="0"/>
              </a:rPr>
              <a:t>Authors</a:t>
            </a:r>
            <a:r>
              <a:rPr lang="cs-CZ" dirty="0">
                <a:latin typeface="Nyala" panose="02000504070300020003" pitchFamily="2" charset="0"/>
              </a:rPr>
              <a:t>: Jakub Matějka, Lukáš </a:t>
            </a:r>
            <a:r>
              <a:rPr lang="cs-CZ" dirty="0" err="1">
                <a:latin typeface="Nyala" panose="02000504070300020003" pitchFamily="2" charset="0"/>
              </a:rPr>
              <a:t>Hochmaul</a:t>
            </a:r>
            <a:endParaRPr lang="cs-CZ" dirty="0">
              <a:latin typeface="Nyala" panose="02000504070300020003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27090"/>
            <a:ext cx="1800200" cy="9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13" y="1987150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68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804" y="1192607"/>
            <a:ext cx="7772400" cy="1362075"/>
          </a:xfrm>
        </p:spPr>
        <p:txBody>
          <a:bodyPr/>
          <a:lstStyle/>
          <a:p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Wednesday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 5</a:t>
            </a:r>
            <a:r>
              <a:rPr lang="cs-CZ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June 2013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27090"/>
            <a:ext cx="1219512" cy="114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>
                <a:latin typeface="Nyala" panose="02000504070300020003" pitchFamily="2" charset="0"/>
              </a:rPr>
              <a:t>Authors</a:t>
            </a:r>
            <a:r>
              <a:rPr lang="cs-CZ" dirty="0">
                <a:latin typeface="Nyala" panose="02000504070300020003" pitchFamily="2" charset="0"/>
              </a:rPr>
              <a:t>: Jakub Matějka, Lukáš </a:t>
            </a:r>
            <a:r>
              <a:rPr lang="cs-CZ" dirty="0" err="1">
                <a:latin typeface="Nyala" panose="02000504070300020003" pitchFamily="2" charset="0"/>
              </a:rPr>
              <a:t>Hochmaul</a:t>
            </a:r>
            <a:endParaRPr lang="cs-CZ" dirty="0">
              <a:latin typeface="Nyala" panose="02000504070300020003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27090"/>
            <a:ext cx="1800200" cy="9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32956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29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Kassel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46" y="2184462"/>
            <a:ext cx="5161309" cy="344087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27090"/>
            <a:ext cx="1219512" cy="114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>
                <a:latin typeface="Nyala" panose="02000504070300020003" pitchFamily="2" charset="0"/>
              </a:rPr>
              <a:t>Authors</a:t>
            </a:r>
            <a:r>
              <a:rPr lang="cs-CZ" dirty="0">
                <a:latin typeface="Nyala" panose="02000504070300020003" pitchFamily="2" charset="0"/>
              </a:rPr>
              <a:t>: Jakub Matějka, Lukáš </a:t>
            </a:r>
            <a:r>
              <a:rPr lang="cs-CZ" dirty="0" err="1">
                <a:latin typeface="Nyala" panose="02000504070300020003" pitchFamily="2" charset="0"/>
              </a:rPr>
              <a:t>Hochmaul</a:t>
            </a:r>
            <a:endParaRPr lang="cs-CZ" dirty="0">
              <a:latin typeface="Nyala" panose="02000504070300020003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27090"/>
            <a:ext cx="1800200" cy="9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Jakub\2013 3.6. Německo\2013 3.6. Německo 0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3" t="7012" r="2013" b="-2989"/>
          <a:stretch/>
        </p:blipFill>
        <p:spPr bwMode="auto">
          <a:xfrm>
            <a:off x="1871700" y="1970314"/>
            <a:ext cx="5364596" cy="386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6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2264" y="889814"/>
            <a:ext cx="6965245" cy="1202485"/>
          </a:xfrm>
        </p:spPr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„Herkules“ in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Kassel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-14" r="3713" b="14"/>
          <a:stretch/>
        </p:blipFill>
        <p:spPr>
          <a:xfrm>
            <a:off x="2051720" y="2132856"/>
            <a:ext cx="5014353" cy="36036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051088"/>
            <a:ext cx="936104" cy="87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-174" r="4281" b="174"/>
          <a:stretch/>
        </p:blipFill>
        <p:spPr>
          <a:xfrm>
            <a:off x="1969511" y="2098705"/>
            <a:ext cx="5127870" cy="36483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210073"/>
            <a:ext cx="1052591" cy="56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11" y="2046367"/>
            <a:ext cx="5127870" cy="3753036"/>
          </a:xfrm>
          <a:prstGeom prst="rect">
            <a:avLst/>
          </a:prstGeom>
        </p:spPr>
      </p:pic>
      <p:sp>
        <p:nvSpPr>
          <p:cNvPr id="8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25923" y="5877272"/>
            <a:ext cx="5540188" cy="365125"/>
          </a:xfrm>
        </p:spPr>
        <p:txBody>
          <a:bodyPr/>
          <a:lstStyle/>
          <a:p>
            <a:r>
              <a:rPr lang="cs-CZ" dirty="0" err="1">
                <a:latin typeface="Nyala" panose="02000504070300020003" pitchFamily="2" charset="0"/>
              </a:rPr>
              <a:t>Authors</a:t>
            </a:r>
            <a:r>
              <a:rPr lang="cs-CZ" dirty="0">
                <a:latin typeface="Nyala" panose="02000504070300020003" pitchFamily="2" charset="0"/>
              </a:rPr>
              <a:t>: Jakub Matějka, Lukáš </a:t>
            </a:r>
            <a:r>
              <a:rPr lang="cs-CZ" dirty="0" err="1">
                <a:latin typeface="Nyala" panose="02000504070300020003" pitchFamily="2" charset="0"/>
              </a:rPr>
              <a:t>Hochmaul</a:t>
            </a:r>
            <a:endParaRPr lang="cs-CZ" dirty="0"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58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94</TotalTime>
  <Words>150</Words>
  <Application>Microsoft Office PowerPoint</Application>
  <PresentationFormat>Předvádění na obrazovce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Špendlík</vt:lpstr>
      <vt:lpstr>3rd Comenius Project Meeting</vt:lpstr>
      <vt:lpstr>Tuesday,  4th June 2013</vt:lpstr>
      <vt:lpstr>School visits</vt:lpstr>
      <vt:lpstr>Lunch in restaurant</vt:lpstr>
      <vt:lpstr>Cycling</vt:lpstr>
      <vt:lpstr>Alsfeld</vt:lpstr>
      <vt:lpstr>Wednesday,  5th June 2013</vt:lpstr>
      <vt:lpstr>Kassel</vt:lpstr>
      <vt:lpstr>„Herkules“ in Kassel</vt:lpstr>
      <vt:lpstr>Thursday,  6th June 2013</vt:lpstr>
      <vt:lpstr>Cycling Museum in Bad Brückenau</vt:lpstr>
      <vt:lpstr>Point Alpha</vt:lpstr>
      <vt:lpstr>Thank you very much for your attention and enjoy this meeting.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Comenius Project Meeting</dc:title>
  <dc:creator>Jakub</dc:creator>
  <cp:lastModifiedBy>Jakub</cp:lastModifiedBy>
  <cp:revision>23</cp:revision>
  <dcterms:created xsi:type="dcterms:W3CDTF">2013-09-12T17:45:32Z</dcterms:created>
  <dcterms:modified xsi:type="dcterms:W3CDTF">2013-09-15T18:50:10Z</dcterms:modified>
</cp:coreProperties>
</file>