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8C446E-F3C0-4625-9D1F-A64131D73F30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1468C5-30CC-4EE5-9643-C5392BE5F5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1340768"/>
            <a:ext cx="4176464" cy="190207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Bell MT" panose="02020503060305020303" pitchFamily="18" charset="0"/>
              </a:rPr>
              <a:t/>
            </a:r>
            <a:br>
              <a:rPr lang="cs-CZ" dirty="0">
                <a:latin typeface="Bell MT" panose="02020503060305020303" pitchFamily="18" charset="0"/>
              </a:rPr>
            </a:br>
            <a:r>
              <a:rPr lang="cs-CZ" sz="6700" dirty="0" err="1" smtClean="0">
                <a:latin typeface="Bell MT" panose="02020503060305020303" pitchFamily="18" charset="0"/>
              </a:rPr>
              <a:t>Comenius</a:t>
            </a:r>
            <a:r>
              <a:rPr lang="cs-CZ" sz="6700" u="sng" dirty="0" smtClean="0">
                <a:latin typeface="Bell MT" panose="02020503060305020303" pitchFamily="18" charset="0"/>
              </a:rPr>
              <a:t/>
            </a:r>
            <a:br>
              <a:rPr lang="cs-CZ" sz="6700" u="sng" dirty="0" smtClean="0">
                <a:latin typeface="Bell MT" panose="02020503060305020303" pitchFamily="18" charset="0"/>
              </a:rPr>
            </a:br>
            <a:r>
              <a:rPr lang="cs-CZ" sz="6700" dirty="0" err="1" smtClean="0">
                <a:latin typeface="Bell MT" panose="02020503060305020303" pitchFamily="18" charset="0"/>
              </a:rPr>
              <a:t>Netherlands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723304" cy="3748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35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Friday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988840"/>
            <a:ext cx="6768752" cy="1900808"/>
          </a:xfrm>
        </p:spPr>
        <p:txBody>
          <a:bodyPr/>
          <a:lstStyle/>
          <a:p>
            <a:r>
              <a:rPr lang="cs-CZ" dirty="0" err="1" smtClean="0"/>
              <a:t>Tour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Netherlands</a:t>
            </a:r>
            <a:r>
              <a:rPr lang="cs-CZ" dirty="0" smtClean="0"/>
              <a:t> to </a:t>
            </a:r>
            <a:r>
              <a:rPr lang="cs-CZ" dirty="0" err="1" smtClean="0"/>
              <a:t>Germany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r>
              <a:rPr lang="cs-CZ" dirty="0" smtClean="0"/>
              <a:t> </a:t>
            </a:r>
            <a:r>
              <a:rPr lang="cs-CZ" dirty="0" err="1" smtClean="0"/>
              <a:t>accomodation</a:t>
            </a:r>
            <a:r>
              <a:rPr lang="cs-CZ" dirty="0" smtClean="0"/>
              <a:t> in Hotel </a:t>
            </a:r>
            <a:r>
              <a:rPr lang="cs-CZ" dirty="0" err="1" smtClean="0"/>
              <a:t>Fricke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fric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40968"/>
            <a:ext cx="4863580" cy="3240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Saturday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720" y="1988840"/>
            <a:ext cx="4834880" cy="1396752"/>
          </a:xfrm>
        </p:spPr>
        <p:txBody>
          <a:bodyPr/>
          <a:lstStyle/>
          <a:p>
            <a:r>
              <a:rPr lang="cs-CZ" dirty="0" err="1" smtClean="0"/>
              <a:t>Arrive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to </a:t>
            </a:r>
            <a:r>
              <a:rPr lang="cs-CZ" dirty="0" err="1" smtClean="0"/>
              <a:t>Prague</a:t>
            </a:r>
            <a:r>
              <a:rPr lang="cs-CZ" dirty="0" smtClean="0"/>
              <a:t>!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46644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960869" cy="3601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80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land\20131014_203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" y="3886175"/>
            <a:ext cx="3960440" cy="2839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1212" y="116632"/>
            <a:ext cx="3632956" cy="952128"/>
          </a:xfrm>
        </p:spPr>
        <p:txBody>
          <a:bodyPr/>
          <a:lstStyle/>
          <a:p>
            <a:r>
              <a:rPr lang="cs-CZ" u="sng" dirty="0" err="1" smtClean="0"/>
              <a:t>Monday</a:t>
            </a:r>
            <a:r>
              <a:rPr lang="cs-CZ" u="sng" dirty="0" smtClean="0"/>
              <a:t>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268760"/>
            <a:ext cx="5472608" cy="2016224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err="1" smtClean="0"/>
              <a:t>Journey</a:t>
            </a:r>
            <a:r>
              <a:rPr lang="cs-CZ" sz="2800" dirty="0" smtClean="0"/>
              <a:t> to </a:t>
            </a:r>
            <a:r>
              <a:rPr lang="cs-CZ" sz="2800" dirty="0" err="1" smtClean="0"/>
              <a:t>Netherlands</a:t>
            </a:r>
            <a:endParaRPr lang="cs-CZ" sz="2800" dirty="0" smtClean="0"/>
          </a:p>
          <a:p>
            <a:r>
              <a:rPr lang="cs-CZ" sz="2000" dirty="0" smtClean="0"/>
              <a:t>(</a:t>
            </a:r>
            <a:r>
              <a:rPr lang="cs-CZ" sz="2000" dirty="0" err="1" smtClean="0"/>
              <a:t>about</a:t>
            </a:r>
            <a:r>
              <a:rPr lang="cs-CZ" sz="2000" dirty="0" smtClean="0"/>
              <a:t> 10 </a:t>
            </a:r>
            <a:r>
              <a:rPr lang="cs-CZ" sz="2000" dirty="0" err="1" smtClean="0"/>
              <a:t>hours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ride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r>
              <a:rPr lang="cs-CZ" sz="2800" dirty="0" err="1" smtClean="0"/>
              <a:t>Accomodation</a:t>
            </a:r>
            <a:r>
              <a:rPr lang="cs-CZ" sz="2800" dirty="0" smtClean="0"/>
              <a:t> in hotel„XL</a:t>
            </a:r>
            <a:r>
              <a:rPr lang="cs-CZ" sz="2800" dirty="0" smtClean="0"/>
              <a:t>“ 	</a:t>
            </a:r>
          </a:p>
          <a:p>
            <a:r>
              <a:rPr lang="cs-CZ" sz="2800" dirty="0" err="1" smtClean="0"/>
              <a:t>Tour</a:t>
            </a:r>
            <a:r>
              <a:rPr lang="cs-CZ" sz="2800" dirty="0" smtClean="0"/>
              <a:t> </a:t>
            </a:r>
            <a:r>
              <a:rPr lang="cs-CZ" sz="2800" dirty="0" err="1" smtClean="0"/>
              <a:t>through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Zaandvort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evening</a:t>
            </a:r>
            <a:endParaRPr lang="cs-CZ" sz="2800" dirty="0" smtClean="0"/>
          </a:p>
          <a:p>
            <a:endParaRPr lang="cs-CZ" sz="28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7" name="Picture 3" descr="H:\holand\20131014_201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5238" y="-786923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84" y="3886175"/>
            <a:ext cx="3816424" cy="2839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930688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176464" cy="1143000"/>
          </a:xfrm>
        </p:spPr>
        <p:txBody>
          <a:bodyPr/>
          <a:lstStyle/>
          <a:p>
            <a:r>
              <a:rPr lang="cs-CZ" u="sng" dirty="0" err="1" smtClean="0"/>
              <a:t>Tuesday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Tuesday</a:t>
            </a:r>
            <a:r>
              <a:rPr lang="cs-CZ" dirty="0" smtClean="0"/>
              <a:t> </a:t>
            </a:r>
            <a:r>
              <a:rPr lang="cs-CZ" dirty="0" err="1" smtClean="0"/>
              <a:t>wa</a:t>
            </a:r>
            <a:r>
              <a:rPr lang="cs-CZ" dirty="0" err="1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dedicated</a:t>
            </a:r>
            <a:r>
              <a:rPr lang="cs-CZ" dirty="0" smtClean="0"/>
              <a:t> to a  </a:t>
            </a:r>
            <a:r>
              <a:rPr lang="cs-CZ" dirty="0" err="1" smtClean="0"/>
              <a:t>bike</a:t>
            </a:r>
            <a:r>
              <a:rPr lang="cs-CZ" dirty="0" smtClean="0"/>
              <a:t> </a:t>
            </a:r>
            <a:r>
              <a:rPr lang="cs-CZ" dirty="0" err="1" smtClean="0"/>
              <a:t>tour</a:t>
            </a:r>
            <a:r>
              <a:rPr lang="cs-CZ" dirty="0" smtClean="0"/>
              <a:t> (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pouring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to a </a:t>
            </a:r>
            <a:r>
              <a:rPr lang="cs-CZ" dirty="0" err="1" smtClean="0"/>
              <a:t>school</a:t>
            </a:r>
            <a:r>
              <a:rPr lang="cs-CZ" dirty="0" smtClean="0"/>
              <a:t> ROC van Amsterdam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hostel</a:t>
            </a:r>
            <a:r>
              <a:rPr lang="cs-CZ" dirty="0" smtClean="0"/>
              <a:t> </a:t>
            </a:r>
            <a:r>
              <a:rPr lang="cs-CZ" dirty="0" err="1" smtClean="0"/>
              <a:t>StayOkay</a:t>
            </a:r>
            <a:r>
              <a:rPr lang="cs-CZ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excursion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went</a:t>
            </a:r>
            <a:r>
              <a:rPr lang="cs-CZ" dirty="0" smtClean="0"/>
              <a:t> to Museum de </a:t>
            </a:r>
            <a:r>
              <a:rPr lang="cs-CZ" dirty="0" err="1" smtClean="0"/>
              <a:t>Cruquis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nearby</a:t>
            </a:r>
            <a:r>
              <a:rPr lang="cs-CZ" dirty="0" smtClean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9730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600"/>
            <a:ext cx="4524375" cy="34401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48" y="3404313"/>
            <a:ext cx="4634457" cy="3439392"/>
          </a:xfrm>
          <a:prstGeom prst="rect">
            <a:avLst/>
          </a:prstGeom>
        </p:spPr>
      </p:pic>
      <p:pic>
        <p:nvPicPr>
          <p:cNvPr id="2050" name="Picture 2" descr="H:\holand\20131015_141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2"/>
            <a:ext cx="4524148" cy="3422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48" y="0"/>
            <a:ext cx="4634457" cy="3404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0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752528" cy="1080120"/>
          </a:xfrm>
        </p:spPr>
        <p:txBody>
          <a:bodyPr/>
          <a:lstStyle/>
          <a:p>
            <a:r>
              <a:rPr lang="cs-CZ" u="sng" dirty="0" err="1" smtClean="0"/>
              <a:t>Wednesday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1224137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Wednesday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dedicated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trip</a:t>
            </a:r>
            <a:r>
              <a:rPr lang="cs-CZ" dirty="0" smtClean="0"/>
              <a:t> to </a:t>
            </a:r>
            <a:r>
              <a:rPr lang="cs-CZ" dirty="0" err="1" smtClean="0"/>
              <a:t>Z</a:t>
            </a:r>
            <a:r>
              <a:rPr lang="cs-CZ" dirty="0" err="1" smtClean="0"/>
              <a:t>aanse</a:t>
            </a:r>
            <a:r>
              <a:rPr lang="cs-CZ" dirty="0" smtClean="0"/>
              <a:t> </a:t>
            </a:r>
            <a:r>
              <a:rPr lang="cs-CZ" dirty="0" err="1" smtClean="0"/>
              <a:t>Schanz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sz="2400" dirty="0" err="1" smtClean="0"/>
              <a:t>Zaanse</a:t>
            </a:r>
            <a:r>
              <a:rPr lang="cs-CZ" sz="2400" dirty="0" smtClean="0"/>
              <a:t> </a:t>
            </a:r>
            <a:r>
              <a:rPr lang="cs-CZ" sz="2400" dirty="0" err="1" smtClean="0"/>
              <a:t>Schans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historical</a:t>
            </a:r>
            <a:r>
              <a:rPr lang="cs-CZ" sz="2400" dirty="0" smtClean="0"/>
              <a:t> </a:t>
            </a:r>
            <a:r>
              <a:rPr lang="cs-CZ" sz="2400" dirty="0" err="1" smtClean="0"/>
              <a:t>village</a:t>
            </a:r>
            <a:r>
              <a:rPr lang="cs-CZ" sz="2400" dirty="0" smtClean="0"/>
              <a:t> (muzeum)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documenting</a:t>
            </a:r>
            <a:r>
              <a:rPr lang="cs-CZ" sz="2400" dirty="0" smtClean="0"/>
              <a:t> </a:t>
            </a: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oldest</a:t>
            </a:r>
            <a:r>
              <a:rPr lang="cs-CZ" sz="2400" dirty="0" smtClean="0"/>
              <a:t> </a:t>
            </a:r>
            <a:r>
              <a:rPr lang="cs-CZ" sz="2400" dirty="0" err="1" smtClean="0"/>
              <a:t>factory</a:t>
            </a:r>
            <a:r>
              <a:rPr lang="cs-CZ" sz="2400" dirty="0" smtClean="0"/>
              <a:t> region in </a:t>
            </a:r>
            <a:r>
              <a:rPr lang="cs-CZ" sz="2400" dirty="0" err="1" smtClean="0"/>
              <a:t>Europe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5868144" cy="33008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72">
            <a:off x="5618958" y="2571315"/>
            <a:ext cx="3258107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4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291462"/>
            <a:ext cx="5688632" cy="1512169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Then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</a:t>
            </a:r>
            <a:r>
              <a:rPr lang="cs-CZ" sz="2000" dirty="0" err="1" smtClean="0"/>
              <a:t>went</a:t>
            </a:r>
            <a:r>
              <a:rPr lang="cs-CZ" sz="2000" dirty="0" smtClean="0"/>
              <a:t> to a </a:t>
            </a:r>
            <a:r>
              <a:rPr lang="cs-CZ" sz="2000" dirty="0" err="1" smtClean="0"/>
              <a:t>close</a:t>
            </a:r>
            <a:r>
              <a:rPr lang="cs-CZ" sz="2000" dirty="0" smtClean="0"/>
              <a:t> city </a:t>
            </a:r>
            <a:r>
              <a:rPr lang="cs-CZ" sz="2000" dirty="0" err="1" smtClean="0"/>
              <a:t>named</a:t>
            </a:r>
            <a:r>
              <a:rPr lang="cs-CZ" sz="2000" dirty="0" smtClean="0"/>
              <a:t> </a:t>
            </a:r>
            <a:r>
              <a:rPr lang="cs-CZ" sz="2000" dirty="0" err="1" smtClean="0"/>
              <a:t>Volendam</a:t>
            </a:r>
            <a:r>
              <a:rPr lang="cs-CZ" sz="2000" dirty="0" smtClean="0"/>
              <a:t>, </a:t>
            </a:r>
            <a:r>
              <a:rPr lang="cs-CZ" sz="2000" dirty="0" err="1" smtClean="0"/>
              <a:t>where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had </a:t>
            </a:r>
            <a:r>
              <a:rPr lang="cs-CZ" sz="2000" dirty="0" err="1" smtClean="0"/>
              <a:t>Fish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Chips lunch.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498445" cy="2844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358539" cy="2840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ovéPole 8"/>
          <p:cNvSpPr txBox="1"/>
          <p:nvPr/>
        </p:nvSpPr>
        <p:spPr>
          <a:xfrm>
            <a:off x="5431165" y="2179494"/>
            <a:ext cx="3173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then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had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shoping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03648" y="515719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then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went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to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Edam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5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320480" cy="1123528"/>
          </a:xfrm>
        </p:spPr>
        <p:txBody>
          <a:bodyPr/>
          <a:lstStyle/>
          <a:p>
            <a:r>
              <a:rPr lang="cs-CZ" dirty="0" err="1" smtClean="0"/>
              <a:t>Edam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4824536" cy="1329011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Edam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had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hour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city </a:t>
            </a:r>
            <a:r>
              <a:rPr lang="cs-CZ" dirty="0" err="1" smtClean="0"/>
              <a:t>excursion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6544"/>
            <a:ext cx="4064988" cy="301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5508104" y="270892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city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gave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a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name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to a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local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cheese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Edam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44" y="3828819"/>
            <a:ext cx="4273175" cy="279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43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032448" cy="1156990"/>
          </a:xfrm>
        </p:spPr>
        <p:txBody>
          <a:bodyPr/>
          <a:lstStyle/>
          <a:p>
            <a:r>
              <a:rPr lang="cs-CZ" u="sng" dirty="0" err="1" smtClean="0"/>
              <a:t>Thursday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748680"/>
          </a:xfrm>
        </p:spPr>
        <p:txBody>
          <a:bodyPr/>
          <a:lstStyle/>
          <a:p>
            <a:r>
              <a:rPr lang="cs-CZ" dirty="0" smtClean="0"/>
              <a:t>Amsterdam !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0" y="22048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 Amsterdam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on a </a:t>
            </a:r>
            <a:r>
              <a:rPr lang="cs-CZ" dirty="0" err="1" smtClean="0"/>
              <a:t>sightseeing</a:t>
            </a:r>
            <a:r>
              <a:rPr lang="cs-CZ" dirty="0" smtClean="0"/>
              <a:t> </a:t>
            </a:r>
            <a:r>
              <a:rPr lang="cs-CZ" dirty="0" err="1" smtClean="0"/>
              <a:t>boat</a:t>
            </a:r>
            <a:r>
              <a:rPr lang="cs-CZ" dirty="0" smtClean="0"/>
              <a:t> </a:t>
            </a:r>
            <a:r>
              <a:rPr lang="cs-CZ" dirty="0" err="1" smtClean="0"/>
              <a:t>trip</a:t>
            </a:r>
            <a:r>
              <a:rPr lang="cs-CZ" dirty="0" smtClean="0"/>
              <a:t> </a:t>
            </a:r>
            <a:r>
              <a:rPr lang="cs-CZ" dirty="0" err="1" smtClean="0"/>
              <a:t>trough</a:t>
            </a:r>
            <a:r>
              <a:rPr lang="cs-CZ" dirty="0" smtClean="0"/>
              <a:t> Amsterdam </a:t>
            </a:r>
            <a:r>
              <a:rPr lang="cs-CZ" dirty="0" err="1" smtClean="0"/>
              <a:t>canals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5" name="Obrázek 4" descr="Amsterdam 2013 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56992"/>
            <a:ext cx="5544616" cy="311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langs-de-amsterdamse-grachten-k.jpg"/>
          <p:cNvPicPr>
            <a:picLocks noChangeAspect="1"/>
          </p:cNvPicPr>
          <p:nvPr/>
        </p:nvPicPr>
        <p:blipFill>
          <a:blip r:embed="rId3" cstate="print"/>
          <a:srcRect r="27544"/>
          <a:stretch>
            <a:fillRect/>
          </a:stretch>
        </p:blipFill>
        <p:spPr>
          <a:xfrm>
            <a:off x="0" y="2276873"/>
            <a:ext cx="4569560" cy="418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424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msterdam 2013 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7" y="3993526"/>
            <a:ext cx="5616624" cy="3159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Amsterdam 2013 182.JPG"/>
          <p:cNvPicPr>
            <a:picLocks noChangeAspect="1"/>
          </p:cNvPicPr>
          <p:nvPr/>
        </p:nvPicPr>
        <p:blipFill>
          <a:blip r:embed="rId3" cstate="print"/>
          <a:srcRect l="27682" r="27682"/>
          <a:stretch>
            <a:fillRect/>
          </a:stretch>
        </p:blipFill>
        <p:spPr>
          <a:xfrm>
            <a:off x="0" y="1268760"/>
            <a:ext cx="3085538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boat</a:t>
            </a:r>
            <a:r>
              <a:rPr lang="cs-CZ" sz="2000" dirty="0" smtClean="0"/>
              <a:t> </a:t>
            </a:r>
            <a:r>
              <a:rPr lang="cs-CZ" sz="2000" dirty="0" err="1" smtClean="0"/>
              <a:t>trip</a:t>
            </a:r>
            <a:r>
              <a:rPr lang="cs-CZ" sz="2000" dirty="0" smtClean="0"/>
              <a:t> </a:t>
            </a:r>
            <a:r>
              <a:rPr lang="cs-CZ" sz="2000" dirty="0" err="1" smtClean="0"/>
              <a:t>we</a:t>
            </a:r>
            <a:r>
              <a:rPr lang="cs-CZ" sz="2000" dirty="0" smtClean="0"/>
              <a:t> had </a:t>
            </a:r>
            <a:r>
              <a:rPr lang="cs-CZ" sz="2000" dirty="0" err="1" smtClean="0"/>
              <a:t>time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excursion</a:t>
            </a:r>
            <a:r>
              <a:rPr lang="cs-CZ" sz="2000" dirty="0" smtClean="0"/>
              <a:t> </a:t>
            </a:r>
            <a:r>
              <a:rPr lang="cs-CZ" sz="2000" dirty="0" err="1" smtClean="0"/>
              <a:t>trough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Amsterdam centre,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excursion</a:t>
            </a:r>
            <a:r>
              <a:rPr lang="cs-CZ" sz="2000" dirty="0" smtClean="0"/>
              <a:t> </a:t>
            </a:r>
            <a:r>
              <a:rPr lang="cs-CZ" sz="2000" dirty="0" err="1" smtClean="0"/>
              <a:t>ended</a:t>
            </a:r>
            <a:r>
              <a:rPr lang="cs-CZ" sz="2000" dirty="0" smtClean="0"/>
              <a:t> in </a:t>
            </a:r>
            <a:r>
              <a:rPr lang="cs-CZ" sz="2000" dirty="0" err="1" smtClean="0"/>
              <a:t>popular</a:t>
            </a:r>
            <a:r>
              <a:rPr lang="cs-CZ" sz="2000" dirty="0" smtClean="0"/>
              <a:t> </a:t>
            </a:r>
            <a:r>
              <a:rPr lang="cs-CZ" sz="2000" dirty="0" err="1" smtClean="0"/>
              <a:t>brewery</a:t>
            </a:r>
            <a:r>
              <a:rPr lang="cs-CZ" sz="2000" dirty="0" smtClean="0"/>
              <a:t> </a:t>
            </a:r>
            <a:r>
              <a:rPr lang="cs-CZ" sz="2000" dirty="0" err="1" smtClean="0"/>
              <a:t>Heineken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5" name="Obrázek 4" descr="Amsterdam 2013 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268760"/>
            <a:ext cx="5360596" cy="301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230</TotalTime>
  <Words>168</Words>
  <Application>Microsoft Office PowerPoint</Application>
  <PresentationFormat>Předvádění na obrazovce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Exekutivní</vt:lpstr>
      <vt:lpstr> Comenius Netherlands </vt:lpstr>
      <vt:lpstr>Monday </vt:lpstr>
      <vt:lpstr>Tuesday</vt:lpstr>
      <vt:lpstr>Snímek 4</vt:lpstr>
      <vt:lpstr>Wednesday</vt:lpstr>
      <vt:lpstr>Snímek 6</vt:lpstr>
      <vt:lpstr>Edam</vt:lpstr>
      <vt:lpstr>Thursday</vt:lpstr>
      <vt:lpstr>Snímek 9</vt:lpstr>
      <vt:lpstr>Friday</vt:lpstr>
      <vt:lpstr>Saturday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Holandsko</dc:title>
  <dc:creator>Kočárek Filip</dc:creator>
  <cp:lastModifiedBy>Tejnor Bohumil</cp:lastModifiedBy>
  <cp:revision>24</cp:revision>
  <dcterms:created xsi:type="dcterms:W3CDTF">2013-11-05T14:47:22Z</dcterms:created>
  <dcterms:modified xsi:type="dcterms:W3CDTF">2013-11-11T20:46:58Z</dcterms:modified>
</cp:coreProperties>
</file>